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15"/>
  </p:notesMasterIdLst>
  <p:sldIdLst>
    <p:sldId id="256" r:id="rId2"/>
    <p:sldId id="268" r:id="rId3"/>
    <p:sldId id="257" r:id="rId4"/>
    <p:sldId id="258" r:id="rId5"/>
    <p:sldId id="259" r:id="rId6"/>
    <p:sldId id="260" r:id="rId7"/>
    <p:sldId id="261" r:id="rId8"/>
    <p:sldId id="262" r:id="rId9"/>
    <p:sldId id="263" r:id="rId10"/>
    <p:sldId id="270" r:id="rId11"/>
    <p:sldId id="271" r:id="rId12"/>
    <p:sldId id="269"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DBBFB-F736-9231-F25A-B4E30CD80C97}" v="32" dt="2025-05-07T08:28:02.877"/>
    <p1510:client id="{CB4B095E-3D67-646E-8795-FACD6585AB25}" v="329" dt="2025-05-06T08:54:59.545"/>
    <p1510:client id="{D28DB7EB-8AFA-9BA6-0104-716541C237EA}" v="383" dt="2025-05-06T14:47:42.876"/>
    <p1510:client id="{E99BAE75-B27D-11F0-CAA2-A491C5BD0073}" v="41" dt="2025-05-06T10:55:36.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Blackwell (Student)" userId="S::00159034@student.bishopg.ac.uk::91b9ae2c-3727-4b48-a161-647866e3cd9e" providerId="AD" clId="Web-{CB4B095E-3D67-646E-8795-FACD6585AB25}"/>
    <pc:docChg chg="addSld modSld">
      <pc:chgData name="Neil Blackwell (Student)" userId="S::00159034@student.bishopg.ac.uk::91b9ae2c-3727-4b48-a161-647866e3cd9e" providerId="AD" clId="Web-{CB4B095E-3D67-646E-8795-FACD6585AB25}" dt="2025-05-06T08:54:59.545" v="664" actId="20577"/>
      <pc:docMkLst>
        <pc:docMk/>
      </pc:docMkLst>
      <pc:sldChg chg="addSp delSp modSp">
        <pc:chgData name="Neil Blackwell (Student)" userId="S::00159034@student.bishopg.ac.uk::91b9ae2c-3727-4b48-a161-647866e3cd9e" providerId="AD" clId="Web-{CB4B095E-3D67-646E-8795-FACD6585AB25}" dt="2025-05-06T08:54:40.841" v="662" actId="20577"/>
        <pc:sldMkLst>
          <pc:docMk/>
          <pc:sldMk cId="109857222" sldId="256"/>
        </pc:sldMkLst>
        <pc:spChg chg="mod">
          <ac:chgData name="Neil Blackwell (Student)" userId="S::00159034@student.bishopg.ac.uk::91b9ae2c-3727-4b48-a161-647866e3cd9e" providerId="AD" clId="Web-{CB4B095E-3D67-646E-8795-FACD6585AB25}" dt="2025-05-06T08:54:40.841" v="662" actId="20577"/>
          <ac:spMkLst>
            <pc:docMk/>
            <pc:sldMk cId="109857222" sldId="256"/>
            <ac:spMk id="2" creationId="{00000000-0000-0000-0000-000000000000}"/>
          </ac:spMkLst>
        </pc:spChg>
        <pc:spChg chg="mod">
          <ac:chgData name="Neil Blackwell (Student)" userId="S::00159034@student.bishopg.ac.uk::91b9ae2c-3727-4b48-a161-647866e3cd9e" providerId="AD" clId="Web-{CB4B095E-3D67-646E-8795-FACD6585AB25}" dt="2025-05-06T08:17:02.349" v="158" actId="14100"/>
          <ac:spMkLst>
            <pc:docMk/>
            <pc:sldMk cId="109857222" sldId="256"/>
            <ac:spMk id="3" creationId="{00000000-0000-0000-0000-000000000000}"/>
          </ac:spMkLst>
        </pc:spChg>
        <pc:picChg chg="del">
          <ac:chgData name="Neil Blackwell (Student)" userId="S::00159034@student.bishopg.ac.uk::91b9ae2c-3727-4b48-a161-647866e3cd9e" providerId="AD" clId="Web-{CB4B095E-3D67-646E-8795-FACD6585AB25}" dt="2025-05-06T08:16:09.941" v="142"/>
          <ac:picMkLst>
            <pc:docMk/>
            <pc:sldMk cId="109857222" sldId="256"/>
            <ac:picMk id="4" creationId="{E70D77CA-7A53-60F0-B8D0-71CED6C6EE17}"/>
          </ac:picMkLst>
        </pc:picChg>
        <pc:picChg chg="add mod">
          <ac:chgData name="Neil Blackwell (Student)" userId="S::00159034@student.bishopg.ac.uk::91b9ae2c-3727-4b48-a161-647866e3cd9e" providerId="AD" clId="Web-{CB4B095E-3D67-646E-8795-FACD6585AB25}" dt="2025-05-06T08:16:23.660" v="145" actId="1076"/>
          <ac:picMkLst>
            <pc:docMk/>
            <pc:sldMk cId="109857222" sldId="256"/>
            <ac:picMk id="5" creationId="{877F5C27-40E2-92CC-6D28-6461EC3CD9EF}"/>
          </ac:picMkLst>
        </pc:picChg>
        <pc:picChg chg="add mod">
          <ac:chgData name="Neil Blackwell (Student)" userId="S::00159034@student.bishopg.ac.uk::91b9ae2c-3727-4b48-a161-647866e3cd9e" providerId="AD" clId="Web-{CB4B095E-3D67-646E-8795-FACD6585AB25}" dt="2025-05-06T08:28:09.937" v="359" actId="1076"/>
          <ac:picMkLst>
            <pc:docMk/>
            <pc:sldMk cId="109857222" sldId="256"/>
            <ac:picMk id="6" creationId="{90F7E77B-22FA-9B39-B443-1520506EBD1C}"/>
          </ac:picMkLst>
        </pc:picChg>
      </pc:sldChg>
      <pc:sldChg chg="addSp modSp modNotes">
        <pc:chgData name="Neil Blackwell (Student)" userId="S::00159034@student.bishopg.ac.uk::91b9ae2c-3727-4b48-a161-647866e3cd9e" providerId="AD" clId="Web-{CB4B095E-3D67-646E-8795-FACD6585AB25}" dt="2025-05-06T08:39:33.322" v="559" actId="20577"/>
        <pc:sldMkLst>
          <pc:docMk/>
          <pc:sldMk cId="3103468552" sldId="257"/>
        </pc:sldMkLst>
        <pc:spChg chg="mod">
          <ac:chgData name="Neil Blackwell (Student)" userId="S::00159034@student.bishopg.ac.uk::91b9ae2c-3727-4b48-a161-647866e3cd9e" providerId="AD" clId="Web-{CB4B095E-3D67-646E-8795-FACD6585AB25}" dt="2025-05-06T08:39:33.322" v="559" actId="20577"/>
          <ac:spMkLst>
            <pc:docMk/>
            <pc:sldMk cId="3103468552" sldId="257"/>
            <ac:spMk id="3" creationId="{42451AF9-B1E0-8FAB-91EC-D0ADE2BD5F95}"/>
          </ac:spMkLst>
        </pc:spChg>
        <pc:picChg chg="add mod">
          <ac:chgData name="Neil Blackwell (Student)" userId="S::00159034@student.bishopg.ac.uk::91b9ae2c-3727-4b48-a161-647866e3cd9e" providerId="AD" clId="Web-{CB4B095E-3D67-646E-8795-FACD6585AB25}" dt="2025-05-06T08:28:25.562" v="361" actId="1076"/>
          <ac:picMkLst>
            <pc:docMk/>
            <pc:sldMk cId="3103468552" sldId="257"/>
            <ac:picMk id="4" creationId="{9B803968-13D4-2B92-96A4-CAB4224A3710}"/>
          </ac:picMkLst>
        </pc:picChg>
      </pc:sldChg>
      <pc:sldChg chg="addSp modSp">
        <pc:chgData name="Neil Blackwell (Student)" userId="S::00159034@student.bishopg.ac.uk::91b9ae2c-3727-4b48-a161-647866e3cd9e" providerId="AD" clId="Web-{CB4B095E-3D67-646E-8795-FACD6585AB25}" dt="2025-05-06T08:41:37.968" v="580" actId="1076"/>
        <pc:sldMkLst>
          <pc:docMk/>
          <pc:sldMk cId="3746098272" sldId="258"/>
        </pc:sldMkLst>
        <pc:spChg chg="mod">
          <ac:chgData name="Neil Blackwell (Student)" userId="S::00159034@student.bishopg.ac.uk::91b9ae2c-3727-4b48-a161-647866e3cd9e" providerId="AD" clId="Web-{CB4B095E-3D67-646E-8795-FACD6585AB25}" dt="2025-05-06T08:39:15.275" v="549" actId="20577"/>
          <ac:spMkLst>
            <pc:docMk/>
            <pc:sldMk cId="3746098272" sldId="258"/>
            <ac:spMk id="2" creationId="{5B3EE3DD-1BAC-F40B-6C11-AB5F910E06A7}"/>
          </ac:spMkLst>
        </pc:spChg>
        <pc:spChg chg="mod">
          <ac:chgData name="Neil Blackwell (Student)" userId="S::00159034@student.bishopg.ac.uk::91b9ae2c-3727-4b48-a161-647866e3cd9e" providerId="AD" clId="Web-{CB4B095E-3D67-646E-8795-FACD6585AB25}" dt="2025-05-06T08:41:30.295" v="578" actId="20577"/>
          <ac:spMkLst>
            <pc:docMk/>
            <pc:sldMk cId="3746098272" sldId="258"/>
            <ac:spMk id="3" creationId="{83317EAB-4980-4959-D140-D2D6E4D3F06C}"/>
          </ac:spMkLst>
        </pc:spChg>
        <pc:picChg chg="add mod">
          <ac:chgData name="Neil Blackwell (Student)" userId="S::00159034@student.bishopg.ac.uk::91b9ae2c-3727-4b48-a161-647866e3cd9e" providerId="AD" clId="Web-{CB4B095E-3D67-646E-8795-FACD6585AB25}" dt="2025-05-06T08:41:37.968" v="580" actId="1076"/>
          <ac:picMkLst>
            <pc:docMk/>
            <pc:sldMk cId="3746098272" sldId="258"/>
            <ac:picMk id="4" creationId="{CF3EB748-7ECD-483F-A443-5C912050C3C7}"/>
          </ac:picMkLst>
        </pc:picChg>
      </pc:sldChg>
      <pc:sldChg chg="addSp modSp">
        <pc:chgData name="Neil Blackwell (Student)" userId="S::00159034@student.bishopg.ac.uk::91b9ae2c-3727-4b48-a161-647866e3cd9e" providerId="AD" clId="Web-{CB4B095E-3D67-646E-8795-FACD6585AB25}" dt="2025-05-06T08:44:40.771" v="643" actId="1076"/>
        <pc:sldMkLst>
          <pc:docMk/>
          <pc:sldMk cId="1874271800" sldId="259"/>
        </pc:sldMkLst>
        <pc:spChg chg="mod">
          <ac:chgData name="Neil Blackwell (Student)" userId="S::00159034@student.bishopg.ac.uk::91b9ae2c-3727-4b48-a161-647866e3cd9e" providerId="AD" clId="Web-{CB4B095E-3D67-646E-8795-FACD6585AB25}" dt="2025-05-06T08:44:28.880" v="641" actId="20577"/>
          <ac:spMkLst>
            <pc:docMk/>
            <pc:sldMk cId="1874271800" sldId="259"/>
            <ac:spMk id="3" creationId="{C8C8D8A9-9B48-1994-2638-C42E96EA8188}"/>
          </ac:spMkLst>
        </pc:spChg>
        <pc:picChg chg="add mod">
          <ac:chgData name="Neil Blackwell (Student)" userId="S::00159034@student.bishopg.ac.uk::91b9ae2c-3727-4b48-a161-647866e3cd9e" providerId="AD" clId="Web-{CB4B095E-3D67-646E-8795-FACD6585AB25}" dt="2025-05-06T08:44:40.771" v="643" actId="1076"/>
          <ac:picMkLst>
            <pc:docMk/>
            <pc:sldMk cId="1874271800" sldId="259"/>
            <ac:picMk id="4" creationId="{E231E352-B701-B745-2250-94F64723E396}"/>
          </ac:picMkLst>
        </pc:picChg>
      </pc:sldChg>
      <pc:sldChg chg="modSp">
        <pc:chgData name="Neil Blackwell (Student)" userId="S::00159034@student.bishopg.ac.uk::91b9ae2c-3727-4b48-a161-647866e3cd9e" providerId="AD" clId="Web-{CB4B095E-3D67-646E-8795-FACD6585AB25}" dt="2025-05-06T08:54:59.545" v="664" actId="20577"/>
        <pc:sldMkLst>
          <pc:docMk/>
          <pc:sldMk cId="2862778801" sldId="260"/>
        </pc:sldMkLst>
        <pc:spChg chg="mod">
          <ac:chgData name="Neil Blackwell (Student)" userId="S::00159034@student.bishopg.ac.uk::91b9ae2c-3727-4b48-a161-647866e3cd9e" providerId="AD" clId="Web-{CB4B095E-3D67-646E-8795-FACD6585AB25}" dt="2025-05-06T08:54:23.450" v="660" actId="20577"/>
          <ac:spMkLst>
            <pc:docMk/>
            <pc:sldMk cId="2862778801" sldId="260"/>
            <ac:spMk id="2" creationId="{0A64CFDD-05C7-01CA-C654-DCB5E9480742}"/>
          </ac:spMkLst>
        </pc:spChg>
        <pc:spChg chg="mod">
          <ac:chgData name="Neil Blackwell (Student)" userId="S::00159034@student.bishopg.ac.uk::91b9ae2c-3727-4b48-a161-647866e3cd9e" providerId="AD" clId="Web-{CB4B095E-3D67-646E-8795-FACD6585AB25}" dt="2025-05-06T08:54:59.545" v="664" actId="20577"/>
          <ac:spMkLst>
            <pc:docMk/>
            <pc:sldMk cId="2862778801" sldId="260"/>
            <ac:spMk id="3" creationId="{5E536FD6-7273-902C-6465-C08E1C5B9B5E}"/>
          </ac:spMkLst>
        </pc:spChg>
      </pc:sldChg>
      <pc:sldChg chg="addSp modSp new modNotes">
        <pc:chgData name="Neil Blackwell (Student)" userId="S::00159034@student.bishopg.ac.uk::91b9ae2c-3727-4b48-a161-647866e3cd9e" providerId="AD" clId="Web-{CB4B095E-3D67-646E-8795-FACD6585AB25}" dt="2025-05-06T08:27:56.921" v="357" actId="1076"/>
        <pc:sldMkLst>
          <pc:docMk/>
          <pc:sldMk cId="628903902" sldId="268"/>
        </pc:sldMkLst>
        <pc:spChg chg="mod">
          <ac:chgData name="Neil Blackwell (Student)" userId="S::00159034@student.bishopg.ac.uk::91b9ae2c-3727-4b48-a161-647866e3cd9e" providerId="AD" clId="Web-{CB4B095E-3D67-646E-8795-FACD6585AB25}" dt="2025-05-06T08:12:08.635" v="112" actId="20577"/>
          <ac:spMkLst>
            <pc:docMk/>
            <pc:sldMk cId="628903902" sldId="268"/>
            <ac:spMk id="2" creationId="{2BA91C96-815A-35FB-9535-ADB6FB11F84C}"/>
          </ac:spMkLst>
        </pc:spChg>
        <pc:spChg chg="mod">
          <ac:chgData name="Neil Blackwell (Student)" userId="S::00159034@student.bishopg.ac.uk::91b9ae2c-3727-4b48-a161-647866e3cd9e" providerId="AD" clId="Web-{CB4B095E-3D67-646E-8795-FACD6585AB25}" dt="2025-05-06T08:22:52.644" v="191" actId="20577"/>
          <ac:spMkLst>
            <pc:docMk/>
            <pc:sldMk cId="628903902" sldId="268"/>
            <ac:spMk id="3" creationId="{F23499F6-A253-F873-EB5C-A03F8A23914C}"/>
          </ac:spMkLst>
        </pc:spChg>
        <pc:picChg chg="add mod">
          <ac:chgData name="Neil Blackwell (Student)" userId="S::00159034@student.bishopg.ac.uk::91b9ae2c-3727-4b48-a161-647866e3cd9e" providerId="AD" clId="Web-{CB4B095E-3D67-646E-8795-FACD6585AB25}" dt="2025-05-06T08:27:56.921" v="357" actId="1076"/>
          <ac:picMkLst>
            <pc:docMk/>
            <pc:sldMk cId="628903902" sldId="268"/>
            <ac:picMk id="4" creationId="{76996DA9-7B86-ED4A-245A-E9DBDB8E1F78}"/>
          </ac:picMkLst>
        </pc:picChg>
      </pc:sldChg>
    </pc:docChg>
  </pc:docChgLst>
  <pc:docChgLst>
    <pc:chgData name="Neil Blackwell (Student)" userId="S::00159034@student.bishopg.ac.uk::91b9ae2c-3727-4b48-a161-647866e3cd9e" providerId="AD" clId="Web-{E99BAE75-B27D-11F0-CAA2-A491C5BD0073}"/>
    <pc:docChg chg="modSld">
      <pc:chgData name="Neil Blackwell (Student)" userId="S::00159034@student.bishopg.ac.uk::91b9ae2c-3727-4b48-a161-647866e3cd9e" providerId="AD" clId="Web-{E99BAE75-B27D-11F0-CAA2-A491C5BD0073}" dt="2025-05-06T10:55:39.136" v="482" actId="20577"/>
      <pc:docMkLst>
        <pc:docMk/>
      </pc:docMkLst>
      <pc:sldChg chg="modNotes">
        <pc:chgData name="Neil Blackwell (Student)" userId="S::00159034@student.bishopg.ac.uk::91b9ae2c-3727-4b48-a161-647866e3cd9e" providerId="AD" clId="Web-{E99BAE75-B27D-11F0-CAA2-A491C5BD0073}" dt="2025-05-06T10:26:20.582" v="272"/>
        <pc:sldMkLst>
          <pc:docMk/>
          <pc:sldMk cId="3746098272" sldId="258"/>
        </pc:sldMkLst>
      </pc:sldChg>
      <pc:sldChg chg="modNotes">
        <pc:chgData name="Neil Blackwell (Student)" userId="S::00159034@student.bishopg.ac.uk::91b9ae2c-3727-4b48-a161-647866e3cd9e" providerId="AD" clId="Web-{E99BAE75-B27D-11F0-CAA2-A491C5BD0073}" dt="2025-05-06T10:43:12.801" v="438"/>
        <pc:sldMkLst>
          <pc:docMk/>
          <pc:sldMk cId="1874271800" sldId="259"/>
        </pc:sldMkLst>
      </pc:sldChg>
      <pc:sldChg chg="modSp">
        <pc:chgData name="Neil Blackwell (Student)" userId="S::00159034@student.bishopg.ac.uk::91b9ae2c-3727-4b48-a161-647866e3cd9e" providerId="AD" clId="Web-{E99BAE75-B27D-11F0-CAA2-A491C5BD0073}" dt="2025-05-06T10:55:39.136" v="482" actId="20577"/>
        <pc:sldMkLst>
          <pc:docMk/>
          <pc:sldMk cId="2862778801" sldId="260"/>
        </pc:sldMkLst>
        <pc:spChg chg="mod">
          <ac:chgData name="Neil Blackwell (Student)" userId="S::00159034@student.bishopg.ac.uk::91b9ae2c-3727-4b48-a161-647866e3cd9e" providerId="AD" clId="Web-{E99BAE75-B27D-11F0-CAA2-A491C5BD0073}" dt="2025-05-06T10:55:39.136" v="482" actId="20577"/>
          <ac:spMkLst>
            <pc:docMk/>
            <pc:sldMk cId="2862778801" sldId="260"/>
            <ac:spMk id="3" creationId="{5E536FD6-7273-902C-6465-C08E1C5B9B5E}"/>
          </ac:spMkLst>
        </pc:spChg>
      </pc:sldChg>
    </pc:docChg>
  </pc:docChgLst>
  <pc:docChgLst>
    <pc:chgData name="Neil Blackwell (Student)" userId="S::00159034@student.bishopg.ac.uk::91b9ae2c-3727-4b48-a161-647866e3cd9e" providerId="AD" clId="Web-{D28DB7EB-8AFA-9BA6-0104-716541C237EA}"/>
    <pc:docChg chg="addSld delSld modSld">
      <pc:chgData name="Neil Blackwell (Student)" userId="S::00159034@student.bishopg.ac.uk::91b9ae2c-3727-4b48-a161-647866e3cd9e" providerId="AD" clId="Web-{D28DB7EB-8AFA-9BA6-0104-716541C237EA}" dt="2025-05-06T14:47:41.704" v="1238"/>
      <pc:docMkLst>
        <pc:docMk/>
      </pc:docMkLst>
      <pc:sldChg chg="addSp modSp">
        <pc:chgData name="Neil Blackwell (Student)" userId="S::00159034@student.bishopg.ac.uk::91b9ae2c-3727-4b48-a161-647866e3cd9e" providerId="AD" clId="Web-{D28DB7EB-8AFA-9BA6-0104-716541C237EA}" dt="2025-05-06T11:01:10.060" v="8" actId="1076"/>
        <pc:sldMkLst>
          <pc:docMk/>
          <pc:sldMk cId="3103468552" sldId="257"/>
        </pc:sldMkLst>
        <pc:picChg chg="add mod">
          <ac:chgData name="Neil Blackwell (Student)" userId="S::00159034@student.bishopg.ac.uk::91b9ae2c-3727-4b48-a161-647866e3cd9e" providerId="AD" clId="Web-{D28DB7EB-8AFA-9BA6-0104-716541C237EA}" dt="2025-05-06T11:01:10.060" v="8" actId="1076"/>
          <ac:picMkLst>
            <pc:docMk/>
            <pc:sldMk cId="3103468552" sldId="257"/>
            <ac:picMk id="6" creationId="{4C4E18EB-038A-A088-26EB-75670A4DF10A}"/>
          </ac:picMkLst>
        </pc:picChg>
      </pc:sldChg>
      <pc:sldChg chg="addSp modSp modNotes">
        <pc:chgData name="Neil Blackwell (Student)" userId="S::00159034@student.bishopg.ac.uk::91b9ae2c-3727-4b48-a161-647866e3cd9e" providerId="AD" clId="Web-{D28DB7EB-8AFA-9BA6-0104-716541C237EA}" dt="2025-05-06T11:03:02.220" v="28"/>
        <pc:sldMkLst>
          <pc:docMk/>
          <pc:sldMk cId="2862778801" sldId="260"/>
        </pc:sldMkLst>
        <pc:spChg chg="mod">
          <ac:chgData name="Neil Blackwell (Student)" userId="S::00159034@student.bishopg.ac.uk::91b9ae2c-3727-4b48-a161-647866e3cd9e" providerId="AD" clId="Web-{D28DB7EB-8AFA-9BA6-0104-716541C237EA}" dt="2025-05-06T10:56:11.926" v="3" actId="20577"/>
          <ac:spMkLst>
            <pc:docMk/>
            <pc:sldMk cId="2862778801" sldId="260"/>
            <ac:spMk id="3" creationId="{5E536FD6-7273-902C-6465-C08E1C5B9B5E}"/>
          </ac:spMkLst>
        </pc:spChg>
        <pc:picChg chg="add">
          <ac:chgData name="Neil Blackwell (Student)" userId="S::00159034@student.bishopg.ac.uk::91b9ae2c-3727-4b48-a161-647866e3cd9e" providerId="AD" clId="Web-{D28DB7EB-8AFA-9BA6-0104-716541C237EA}" dt="2025-05-06T10:56:24.707" v="4"/>
          <ac:picMkLst>
            <pc:docMk/>
            <pc:sldMk cId="2862778801" sldId="260"/>
            <ac:picMk id="5" creationId="{AB235DE8-EE7B-7450-9148-4C7F2ED801C5}"/>
          </ac:picMkLst>
        </pc:picChg>
      </pc:sldChg>
      <pc:sldChg chg="addSp delSp modSp modNotes">
        <pc:chgData name="Neil Blackwell (Student)" userId="S::00159034@student.bishopg.ac.uk::91b9ae2c-3727-4b48-a161-647866e3cd9e" providerId="AD" clId="Web-{D28DB7EB-8AFA-9BA6-0104-716541C237EA}" dt="2025-05-06T13:05:34.626" v="292"/>
        <pc:sldMkLst>
          <pc:docMk/>
          <pc:sldMk cId="422149524" sldId="261"/>
        </pc:sldMkLst>
        <pc:spChg chg="mod">
          <ac:chgData name="Neil Blackwell (Student)" userId="S::00159034@student.bishopg.ac.uk::91b9ae2c-3727-4b48-a161-647866e3cd9e" providerId="AD" clId="Web-{D28DB7EB-8AFA-9BA6-0104-716541C237EA}" dt="2025-05-06T12:03:29.024" v="153" actId="20577"/>
          <ac:spMkLst>
            <pc:docMk/>
            <pc:sldMk cId="422149524" sldId="261"/>
            <ac:spMk id="2" creationId="{4FD72340-6E6E-164D-8ED4-1965B8CAE081}"/>
          </ac:spMkLst>
        </pc:spChg>
        <pc:spChg chg="add mod">
          <ac:chgData name="Neil Blackwell (Student)" userId="S::00159034@student.bishopg.ac.uk::91b9ae2c-3727-4b48-a161-647866e3cd9e" providerId="AD" clId="Web-{D28DB7EB-8AFA-9BA6-0104-716541C237EA}" dt="2025-05-06T12:03:37.727" v="156" actId="20577"/>
          <ac:spMkLst>
            <pc:docMk/>
            <pc:sldMk cId="422149524" sldId="261"/>
            <ac:spMk id="5" creationId="{586E83CB-8C4C-3E89-79DC-2665E69F4414}"/>
          </ac:spMkLst>
        </pc:spChg>
        <pc:picChg chg="del">
          <ac:chgData name="Neil Blackwell (Student)" userId="S::00159034@student.bishopg.ac.uk::91b9ae2c-3727-4b48-a161-647866e3cd9e" providerId="AD" clId="Web-{D28DB7EB-8AFA-9BA6-0104-716541C237EA}" dt="2025-05-06T11:44:46.887" v="29"/>
          <ac:picMkLst>
            <pc:docMk/>
            <pc:sldMk cId="422149524" sldId="261"/>
            <ac:picMk id="4" creationId="{BEDF5865-7B29-69F3-622A-04734F3B4BCA}"/>
          </ac:picMkLst>
        </pc:picChg>
        <pc:picChg chg="add">
          <ac:chgData name="Neil Blackwell (Student)" userId="S::00159034@student.bishopg.ac.uk::91b9ae2c-3727-4b48-a161-647866e3cd9e" providerId="AD" clId="Web-{D28DB7EB-8AFA-9BA6-0104-716541C237EA}" dt="2025-05-06T12:04:02.228" v="157"/>
          <ac:picMkLst>
            <pc:docMk/>
            <pc:sldMk cId="422149524" sldId="261"/>
            <ac:picMk id="7" creationId="{21A89B18-70F7-2527-2D13-F35B1F20CC79}"/>
          </ac:picMkLst>
        </pc:picChg>
      </pc:sldChg>
      <pc:sldChg chg="addSp">
        <pc:chgData name="Neil Blackwell (Student)" userId="S::00159034@student.bishopg.ac.uk::91b9ae2c-3727-4b48-a161-647866e3cd9e" providerId="AD" clId="Web-{D28DB7EB-8AFA-9BA6-0104-716541C237EA}" dt="2025-05-06T13:07:08.582" v="296"/>
        <pc:sldMkLst>
          <pc:docMk/>
          <pc:sldMk cId="3888631169" sldId="262"/>
        </pc:sldMkLst>
        <pc:picChg chg="add">
          <ac:chgData name="Neil Blackwell (Student)" userId="S::00159034@student.bishopg.ac.uk::91b9ae2c-3727-4b48-a161-647866e3cd9e" providerId="AD" clId="Web-{D28DB7EB-8AFA-9BA6-0104-716541C237EA}" dt="2025-05-06T13:07:08.582" v="296"/>
          <ac:picMkLst>
            <pc:docMk/>
            <pc:sldMk cId="3888631169" sldId="262"/>
            <ac:picMk id="5" creationId="{00B98862-AE4C-EDA3-1B5F-CAC93B39680F}"/>
          </ac:picMkLst>
        </pc:picChg>
      </pc:sldChg>
      <pc:sldChg chg="addSp modSp modNotes">
        <pc:chgData name="Neil Blackwell (Student)" userId="S::00159034@student.bishopg.ac.uk::91b9ae2c-3727-4b48-a161-647866e3cd9e" providerId="AD" clId="Web-{D28DB7EB-8AFA-9BA6-0104-716541C237EA}" dt="2025-05-06T13:59:37.709" v="902"/>
        <pc:sldMkLst>
          <pc:docMk/>
          <pc:sldMk cId="1229929774" sldId="263"/>
        </pc:sldMkLst>
        <pc:picChg chg="mod">
          <ac:chgData name="Neil Blackwell (Student)" userId="S::00159034@student.bishopg.ac.uk::91b9ae2c-3727-4b48-a161-647866e3cd9e" providerId="AD" clId="Web-{D28DB7EB-8AFA-9BA6-0104-716541C237EA}" dt="2025-05-06T13:07:58.084" v="302" actId="1076"/>
          <ac:picMkLst>
            <pc:docMk/>
            <pc:sldMk cId="1229929774" sldId="263"/>
            <ac:picMk id="4" creationId="{FDF09D7B-9427-A6F8-74BE-A1F368717882}"/>
          </ac:picMkLst>
        </pc:picChg>
        <pc:picChg chg="mod">
          <ac:chgData name="Neil Blackwell (Student)" userId="S::00159034@student.bishopg.ac.uk::91b9ae2c-3727-4b48-a161-647866e3cd9e" providerId="AD" clId="Web-{D28DB7EB-8AFA-9BA6-0104-716541C237EA}" dt="2025-05-06T13:08:06.631" v="305" actId="14100"/>
          <ac:picMkLst>
            <pc:docMk/>
            <pc:sldMk cId="1229929774" sldId="263"/>
            <ac:picMk id="5" creationId="{CE4B4FB5-2EF0-9974-37C3-2A42BDE713E6}"/>
          </ac:picMkLst>
        </pc:picChg>
        <pc:picChg chg="mod">
          <ac:chgData name="Neil Blackwell (Student)" userId="S::00159034@student.bishopg.ac.uk::91b9ae2c-3727-4b48-a161-647866e3cd9e" providerId="AD" clId="Web-{D28DB7EB-8AFA-9BA6-0104-716541C237EA}" dt="2025-05-06T13:09:07.384" v="309" actId="14100"/>
          <ac:picMkLst>
            <pc:docMk/>
            <pc:sldMk cId="1229929774" sldId="263"/>
            <ac:picMk id="6" creationId="{361A42CA-985A-6A99-055C-0B12A9F12D17}"/>
          </ac:picMkLst>
        </pc:picChg>
        <pc:picChg chg="mod">
          <ac:chgData name="Neil Blackwell (Student)" userId="S::00159034@student.bishopg.ac.uk::91b9ae2c-3727-4b48-a161-647866e3cd9e" providerId="AD" clId="Web-{D28DB7EB-8AFA-9BA6-0104-716541C237EA}" dt="2025-05-06T13:08:15.616" v="307" actId="1076"/>
          <ac:picMkLst>
            <pc:docMk/>
            <pc:sldMk cId="1229929774" sldId="263"/>
            <ac:picMk id="7" creationId="{01818047-DDB8-DA11-5920-FDE872992D65}"/>
          </ac:picMkLst>
        </pc:picChg>
        <pc:picChg chg="mod">
          <ac:chgData name="Neil Blackwell (Student)" userId="S::00159034@student.bishopg.ac.uk::91b9ae2c-3727-4b48-a161-647866e3cd9e" providerId="AD" clId="Web-{D28DB7EB-8AFA-9BA6-0104-716541C237EA}" dt="2025-05-06T13:08:13.725" v="306" actId="1076"/>
          <ac:picMkLst>
            <pc:docMk/>
            <pc:sldMk cId="1229929774" sldId="263"/>
            <ac:picMk id="8" creationId="{BE59F8A2-767E-B8CE-55A1-34CDAAC0081D}"/>
          </ac:picMkLst>
        </pc:picChg>
        <pc:picChg chg="add mod">
          <ac:chgData name="Neil Blackwell (Student)" userId="S::00159034@student.bishopg.ac.uk::91b9ae2c-3727-4b48-a161-647866e3cd9e" providerId="AD" clId="Web-{D28DB7EB-8AFA-9BA6-0104-716541C237EA}" dt="2025-05-06T13:07:21.708" v="298" actId="1076"/>
          <ac:picMkLst>
            <pc:docMk/>
            <pc:sldMk cId="1229929774" sldId="263"/>
            <ac:picMk id="9" creationId="{81366BAF-8081-5F58-1C67-8298C12B3421}"/>
          </ac:picMkLst>
        </pc:picChg>
      </pc:sldChg>
      <pc:sldChg chg="del">
        <pc:chgData name="Neil Blackwell (Student)" userId="S::00159034@student.bishopg.ac.uk::91b9ae2c-3727-4b48-a161-647866e3cd9e" providerId="AD" clId="Web-{D28DB7EB-8AFA-9BA6-0104-716541C237EA}" dt="2025-05-06T13:06:20.159" v="293"/>
        <pc:sldMkLst>
          <pc:docMk/>
          <pc:sldMk cId="3449273683" sldId="264"/>
        </pc:sldMkLst>
      </pc:sldChg>
      <pc:sldChg chg="del">
        <pc:chgData name="Neil Blackwell (Student)" userId="S::00159034@student.bishopg.ac.uk::91b9ae2c-3727-4b48-a161-647866e3cd9e" providerId="AD" clId="Web-{D28DB7EB-8AFA-9BA6-0104-716541C237EA}" dt="2025-05-06T13:06:33.253" v="294"/>
        <pc:sldMkLst>
          <pc:docMk/>
          <pc:sldMk cId="640228886" sldId="265"/>
        </pc:sldMkLst>
      </pc:sldChg>
      <pc:sldChg chg="del">
        <pc:chgData name="Neil Blackwell (Student)" userId="S::00159034@student.bishopg.ac.uk::91b9ae2c-3727-4b48-a161-647866e3cd9e" providerId="AD" clId="Web-{D28DB7EB-8AFA-9BA6-0104-716541C237EA}" dt="2025-05-06T13:06:42.863" v="295"/>
        <pc:sldMkLst>
          <pc:docMk/>
          <pc:sldMk cId="2921489295" sldId="266"/>
        </pc:sldMkLst>
      </pc:sldChg>
      <pc:sldChg chg="addSp">
        <pc:chgData name="Neil Blackwell (Student)" userId="S::00159034@student.bishopg.ac.uk::91b9ae2c-3727-4b48-a161-647866e3cd9e" providerId="AD" clId="Web-{D28DB7EB-8AFA-9BA6-0104-716541C237EA}" dt="2025-05-06T13:07:28.817" v="299"/>
        <pc:sldMkLst>
          <pc:docMk/>
          <pc:sldMk cId="1134466745" sldId="267"/>
        </pc:sldMkLst>
        <pc:picChg chg="add">
          <ac:chgData name="Neil Blackwell (Student)" userId="S::00159034@student.bishopg.ac.uk::91b9ae2c-3727-4b48-a161-647866e3cd9e" providerId="AD" clId="Web-{D28DB7EB-8AFA-9BA6-0104-716541C237EA}" dt="2025-05-06T13:07:28.817" v="299"/>
          <ac:picMkLst>
            <pc:docMk/>
            <pc:sldMk cId="1134466745" sldId="267"/>
            <ac:picMk id="5" creationId="{44686A14-CDA1-6E68-EDA4-AA3392DA318D}"/>
          </ac:picMkLst>
        </pc:picChg>
      </pc:sldChg>
      <pc:sldChg chg="modSp">
        <pc:chgData name="Neil Blackwell (Student)" userId="S::00159034@student.bishopg.ac.uk::91b9ae2c-3727-4b48-a161-647866e3cd9e" providerId="AD" clId="Web-{D28DB7EB-8AFA-9BA6-0104-716541C237EA}" dt="2025-05-06T13:22:56.821" v="379" actId="20577"/>
        <pc:sldMkLst>
          <pc:docMk/>
          <pc:sldMk cId="628903902" sldId="268"/>
        </pc:sldMkLst>
        <pc:spChg chg="mod">
          <ac:chgData name="Neil Blackwell (Student)" userId="S::00159034@student.bishopg.ac.uk::91b9ae2c-3727-4b48-a161-647866e3cd9e" providerId="AD" clId="Web-{D28DB7EB-8AFA-9BA6-0104-716541C237EA}" dt="2025-05-06T13:22:56.821" v="379" actId="20577"/>
          <ac:spMkLst>
            <pc:docMk/>
            <pc:sldMk cId="628903902" sldId="268"/>
            <ac:spMk id="3" creationId="{F23499F6-A253-F873-EB5C-A03F8A23914C}"/>
          </ac:spMkLst>
        </pc:spChg>
      </pc:sldChg>
      <pc:sldChg chg="modSp new">
        <pc:chgData name="Neil Blackwell (Student)" userId="S::00159034@student.bishopg.ac.uk::91b9ae2c-3727-4b48-a161-647866e3cd9e" providerId="AD" clId="Web-{D28DB7EB-8AFA-9BA6-0104-716541C237EA}" dt="2025-05-06T13:27:34.066" v="392" actId="20577"/>
        <pc:sldMkLst>
          <pc:docMk/>
          <pc:sldMk cId="331200728" sldId="269"/>
        </pc:sldMkLst>
        <pc:spChg chg="mod">
          <ac:chgData name="Neil Blackwell (Student)" userId="S::00159034@student.bishopg.ac.uk::91b9ae2c-3727-4b48-a161-647866e3cd9e" providerId="AD" clId="Web-{D28DB7EB-8AFA-9BA6-0104-716541C237EA}" dt="2025-05-06T13:10:44.762" v="355" actId="20577"/>
          <ac:spMkLst>
            <pc:docMk/>
            <pc:sldMk cId="331200728" sldId="269"/>
            <ac:spMk id="2" creationId="{95CC895B-C081-A710-5BDE-1B644135BB1D}"/>
          </ac:spMkLst>
        </pc:spChg>
        <pc:spChg chg="mod">
          <ac:chgData name="Neil Blackwell (Student)" userId="S::00159034@student.bishopg.ac.uk::91b9ae2c-3727-4b48-a161-647866e3cd9e" providerId="AD" clId="Web-{D28DB7EB-8AFA-9BA6-0104-716541C237EA}" dt="2025-05-06T13:27:34.066" v="392" actId="20577"/>
          <ac:spMkLst>
            <pc:docMk/>
            <pc:sldMk cId="331200728" sldId="269"/>
            <ac:spMk id="3" creationId="{10E708CA-D14C-7260-E69E-65C63EA711B5}"/>
          </ac:spMkLst>
        </pc:spChg>
      </pc:sldChg>
      <pc:sldChg chg="modSp new modNotes">
        <pc:chgData name="Neil Blackwell (Student)" userId="S::00159034@student.bishopg.ac.uk::91b9ae2c-3727-4b48-a161-647866e3cd9e" providerId="AD" clId="Web-{D28DB7EB-8AFA-9BA6-0104-716541C237EA}" dt="2025-05-06T14:47:41.704" v="1238"/>
        <pc:sldMkLst>
          <pc:docMk/>
          <pc:sldMk cId="1541606831" sldId="270"/>
        </pc:sldMkLst>
        <pc:spChg chg="mod">
          <ac:chgData name="Neil Blackwell (Student)" userId="S::00159034@student.bishopg.ac.uk::91b9ae2c-3727-4b48-a161-647866e3cd9e" providerId="AD" clId="Web-{D28DB7EB-8AFA-9BA6-0104-716541C237EA}" dt="2025-05-06T14:17:11.724" v="907" actId="20577"/>
          <ac:spMkLst>
            <pc:docMk/>
            <pc:sldMk cId="1541606831" sldId="270"/>
            <ac:spMk id="2" creationId="{5BDF1C2D-C5A6-7EAA-7149-B6A23A6B1FE1}"/>
          </ac:spMkLst>
        </pc:spChg>
        <pc:spChg chg="mod">
          <ac:chgData name="Neil Blackwell (Student)" userId="S::00159034@student.bishopg.ac.uk::91b9ae2c-3727-4b48-a161-647866e3cd9e" providerId="AD" clId="Web-{D28DB7EB-8AFA-9BA6-0104-716541C237EA}" dt="2025-05-06T14:30:52.125" v="1045" actId="20577"/>
          <ac:spMkLst>
            <pc:docMk/>
            <pc:sldMk cId="1541606831" sldId="270"/>
            <ac:spMk id="3" creationId="{56587A4F-FC08-E268-6075-2EC233DE2006}"/>
          </ac:spMkLst>
        </pc:spChg>
      </pc:sldChg>
    </pc:docChg>
  </pc:docChgLst>
  <pc:docChgLst>
    <pc:chgData name="Neil Blackwell (Student)" userId="S::00159034@student.bishopg.ac.uk::91b9ae2c-3727-4b48-a161-647866e3cd9e" providerId="AD" clId="Web-{429DBBFB-F736-9231-F25A-B4E30CD80C97}"/>
    <pc:docChg chg="addSld modSld">
      <pc:chgData name="Neil Blackwell (Student)" userId="S::00159034@student.bishopg.ac.uk::91b9ae2c-3727-4b48-a161-647866e3cd9e" providerId="AD" clId="Web-{429DBBFB-F736-9231-F25A-B4E30CD80C97}" dt="2025-05-07T08:28:02.877" v="95"/>
      <pc:docMkLst>
        <pc:docMk/>
      </pc:docMkLst>
      <pc:sldChg chg="addSp">
        <pc:chgData name="Neil Blackwell (Student)" userId="S::00159034@student.bishopg.ac.uk::91b9ae2c-3727-4b48-a161-647866e3cd9e" providerId="AD" clId="Web-{429DBBFB-F736-9231-F25A-B4E30CD80C97}" dt="2025-05-07T08:27:56.955" v="94"/>
        <pc:sldMkLst>
          <pc:docMk/>
          <pc:sldMk cId="1541606831" sldId="270"/>
        </pc:sldMkLst>
        <pc:picChg chg="add">
          <ac:chgData name="Neil Blackwell (Student)" userId="S::00159034@student.bishopg.ac.uk::91b9ae2c-3727-4b48-a161-647866e3cd9e" providerId="AD" clId="Web-{429DBBFB-F736-9231-F25A-B4E30CD80C97}" dt="2025-05-07T08:27:56.955" v="94"/>
          <ac:picMkLst>
            <pc:docMk/>
            <pc:sldMk cId="1541606831" sldId="270"/>
            <ac:picMk id="5" creationId="{721B61B9-B233-FDE6-B398-28682AC34E05}"/>
          </ac:picMkLst>
        </pc:picChg>
      </pc:sldChg>
      <pc:sldChg chg="addSp modSp new modNotes">
        <pc:chgData name="Neil Blackwell (Student)" userId="S::00159034@student.bishopg.ac.uk::91b9ae2c-3727-4b48-a161-647866e3cd9e" providerId="AD" clId="Web-{429DBBFB-F736-9231-F25A-B4E30CD80C97}" dt="2025-05-07T08:28:02.877" v="95"/>
        <pc:sldMkLst>
          <pc:docMk/>
          <pc:sldMk cId="3791171397" sldId="271"/>
        </pc:sldMkLst>
        <pc:spChg chg="mod">
          <ac:chgData name="Neil Blackwell (Student)" userId="S::00159034@student.bishopg.ac.uk::91b9ae2c-3727-4b48-a161-647866e3cd9e" providerId="AD" clId="Web-{429DBBFB-F736-9231-F25A-B4E30CD80C97}" dt="2025-05-07T08:22:04.539" v="25" actId="20577"/>
          <ac:spMkLst>
            <pc:docMk/>
            <pc:sldMk cId="3791171397" sldId="271"/>
            <ac:spMk id="2" creationId="{D0F428F4-F1D0-F8EB-F667-9076756AE51B}"/>
          </ac:spMkLst>
        </pc:spChg>
        <pc:spChg chg="mod">
          <ac:chgData name="Neil Blackwell (Student)" userId="S::00159034@student.bishopg.ac.uk::91b9ae2c-3727-4b48-a161-647866e3cd9e" providerId="AD" clId="Web-{429DBBFB-F736-9231-F25A-B4E30CD80C97}" dt="2025-05-07T08:22:29.588" v="28" actId="20577"/>
          <ac:spMkLst>
            <pc:docMk/>
            <pc:sldMk cId="3791171397" sldId="271"/>
            <ac:spMk id="3" creationId="{FB188844-8D9D-C64B-607F-C42AEA35B9CE}"/>
          </ac:spMkLst>
        </pc:spChg>
        <pc:picChg chg="add">
          <ac:chgData name="Neil Blackwell (Student)" userId="S::00159034@student.bishopg.ac.uk::91b9ae2c-3727-4b48-a161-647866e3cd9e" providerId="AD" clId="Web-{429DBBFB-F736-9231-F25A-B4E30CD80C97}" dt="2025-05-07T08:28:02.877" v="95"/>
          <ac:picMkLst>
            <pc:docMk/>
            <pc:sldMk cId="3791171397" sldId="271"/>
            <ac:picMk id="5" creationId="{0F752F9B-0E4E-1508-71A7-A751CEC35D9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C64B2-ECC1-44F7-AFA5-642365BEC3D3}" type="datetimeFigureOut">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C1709-4829-48A9-A974-2631CEC76498}" type="slidenum">
              <a:t>‹#›</a:t>
            </a:fld>
            <a:endParaRPr lang="en-US"/>
          </a:p>
        </p:txBody>
      </p:sp>
    </p:spTree>
    <p:extLst>
      <p:ext uri="{BB962C8B-B14F-4D97-AF65-F5344CB8AC3E}">
        <p14:creationId xmlns:p14="http://schemas.microsoft.com/office/powerpoint/2010/main" val="280455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Explain the aims of the presentation and the emphasis on LMI and link this with Post-16 choices and AI.</a:t>
            </a:r>
          </a:p>
          <a:p>
            <a:r>
              <a:rPr lang="en-US">
                <a:ea typeface="Calibri"/>
                <a:cs typeface="Calibri"/>
              </a:rPr>
              <a:t>Confirm that there will be a review of the aims at the end of the presentation to confirm whether I have met the aims and open feedback.</a:t>
            </a:r>
          </a:p>
          <a:p>
            <a:r>
              <a:rPr lang="en-US">
                <a:ea typeface="Calibri"/>
                <a:cs typeface="Calibri"/>
              </a:rPr>
              <a:t>Questions can be asked throughout the presentation and/or at the end of the presentation.</a:t>
            </a:r>
          </a:p>
        </p:txBody>
      </p:sp>
      <p:sp>
        <p:nvSpPr>
          <p:cNvPr id="4" name="Slide Number Placeholder 3"/>
          <p:cNvSpPr>
            <a:spLocks noGrp="1"/>
          </p:cNvSpPr>
          <p:nvPr>
            <p:ph type="sldNum" sz="quarter" idx="5"/>
          </p:nvPr>
        </p:nvSpPr>
        <p:spPr/>
        <p:txBody>
          <a:bodyPr/>
          <a:lstStyle/>
          <a:p>
            <a:fld id="{41DC1709-4829-48A9-A974-2631CEC76498}" type="slidenum">
              <a:t>2</a:t>
            </a:fld>
            <a:endParaRPr lang="en-US"/>
          </a:p>
        </p:txBody>
      </p:sp>
    </p:spTree>
    <p:extLst>
      <p:ext uri="{BB962C8B-B14F-4D97-AF65-F5344CB8AC3E}">
        <p14:creationId xmlns:p14="http://schemas.microsoft.com/office/powerpoint/2010/main" val="83503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 emphasise that careers are not necessarily a straight line from A to B.  Careers change and individuals can re-train to undertake various jobs during their working life.  There is no right or wrong career path and people achieve in different ways.</a:t>
            </a:r>
          </a:p>
          <a:p>
            <a:r>
              <a:rPr lang="en-US">
                <a:ea typeface="Calibri"/>
                <a:cs typeface="Calibri"/>
              </a:rPr>
              <a:t>Discuss planned happenstance – in my case working for a solicitor who was an ex-army Major who encouraged me to follow my dream and join the Royal Air Force.</a:t>
            </a:r>
          </a:p>
        </p:txBody>
      </p:sp>
      <p:sp>
        <p:nvSpPr>
          <p:cNvPr id="4" name="Slide Number Placeholder 3"/>
          <p:cNvSpPr>
            <a:spLocks noGrp="1"/>
          </p:cNvSpPr>
          <p:nvPr>
            <p:ph type="sldNum" sz="quarter" idx="5"/>
          </p:nvPr>
        </p:nvSpPr>
        <p:spPr/>
        <p:txBody>
          <a:bodyPr/>
          <a:lstStyle/>
          <a:p>
            <a:fld id="{41DC1709-4829-48A9-A974-2631CEC76498}" type="slidenum">
              <a:t>3</a:t>
            </a:fld>
            <a:endParaRPr lang="en-US"/>
          </a:p>
        </p:txBody>
      </p:sp>
    </p:spTree>
    <p:extLst>
      <p:ext uri="{BB962C8B-B14F-4D97-AF65-F5344CB8AC3E}">
        <p14:creationId xmlns:p14="http://schemas.microsoft.com/office/powerpoint/2010/main" val="5498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Careers counsellor includes Careers 1:1 with Years 10 and 11 pupils.  These can be conducted both in school base or at home.  If pupil is too anxious to take part, parents or guardians can be included.  I can adapt the session to accommodate pupils needs.</a:t>
            </a:r>
          </a:p>
          <a:p>
            <a:r>
              <a:rPr lang="en-US">
                <a:ea typeface="Calibri"/>
                <a:cs typeface="Calibri"/>
              </a:rPr>
              <a:t>Work experience can be accessed by pupils in Years 10 and 11 and pupils should, in the first instance, discuss with their PSWS who in turn will make contact with myself.  Work experience can take place over 1 – 2 weeks and can be a full week or just one day a week over a few weeks.  The placement will be fully risk assessed and a pre-visit will have taken place by myself.  An agreement is prepared and signed by both employer and parent/guardian(s). </a:t>
            </a:r>
          </a:p>
        </p:txBody>
      </p:sp>
      <p:sp>
        <p:nvSpPr>
          <p:cNvPr id="4" name="Slide Number Placeholder 3"/>
          <p:cNvSpPr>
            <a:spLocks noGrp="1"/>
          </p:cNvSpPr>
          <p:nvPr>
            <p:ph type="sldNum" sz="quarter" idx="5"/>
          </p:nvPr>
        </p:nvSpPr>
        <p:spPr/>
        <p:txBody>
          <a:bodyPr/>
          <a:lstStyle/>
          <a:p>
            <a:fld id="{41DC1709-4829-48A9-A974-2631CEC76498}" type="slidenum">
              <a:rPr lang="en-US"/>
              <a:t>4</a:t>
            </a:fld>
            <a:endParaRPr lang="en-US"/>
          </a:p>
        </p:txBody>
      </p:sp>
    </p:spTree>
    <p:extLst>
      <p:ext uri="{BB962C8B-B14F-4D97-AF65-F5344CB8AC3E}">
        <p14:creationId xmlns:p14="http://schemas.microsoft.com/office/powerpoint/2010/main" val="173231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 run a </a:t>
            </a:r>
            <a:r>
              <a:rPr lang="en-US" err="1">
                <a:ea typeface="Calibri"/>
                <a:cs typeface="Calibri"/>
              </a:rPr>
              <a:t>programme</a:t>
            </a:r>
            <a:r>
              <a:rPr lang="en-US">
                <a:ea typeface="Calibri"/>
                <a:cs typeface="Calibri"/>
              </a:rPr>
              <a:t> of visits between September and March for Year 11 pupils to visit various post-16 placements, experience various work places and have talks from companies about apprenticeships.  </a:t>
            </a:r>
          </a:p>
          <a:p>
            <a:r>
              <a:rPr lang="en-US">
                <a:ea typeface="Calibri"/>
                <a:cs typeface="Calibri"/>
              </a:rPr>
              <a:t>More recently I conduct discussions with Year 9 pupils about their GCSE options and how they might want to start thinking about how these may link to their aspirations.</a:t>
            </a:r>
          </a:p>
        </p:txBody>
      </p:sp>
      <p:sp>
        <p:nvSpPr>
          <p:cNvPr id="4" name="Slide Number Placeholder 3"/>
          <p:cNvSpPr>
            <a:spLocks noGrp="1"/>
          </p:cNvSpPr>
          <p:nvPr>
            <p:ph type="sldNum" sz="quarter" idx="5"/>
          </p:nvPr>
        </p:nvSpPr>
        <p:spPr/>
        <p:txBody>
          <a:bodyPr/>
          <a:lstStyle/>
          <a:p>
            <a:fld id="{41DC1709-4829-48A9-A974-2631CEC76498}" type="slidenum">
              <a:rPr lang="en-US"/>
              <a:t>5</a:t>
            </a:fld>
            <a:endParaRPr lang="en-US"/>
          </a:p>
        </p:txBody>
      </p:sp>
    </p:spTree>
    <p:extLst>
      <p:ext uri="{BB962C8B-B14F-4D97-AF65-F5344CB8AC3E}">
        <p14:creationId xmlns:p14="http://schemas.microsoft.com/office/powerpoint/2010/main" val="132504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What is LMI?</a:t>
            </a:r>
          </a:p>
          <a:p>
            <a:r>
              <a:rPr lang="en-US">
                <a:ea typeface="Calibri"/>
                <a:cs typeface="Calibri"/>
              </a:rPr>
              <a:t>We will discuss this in more depth next.</a:t>
            </a:r>
          </a:p>
        </p:txBody>
      </p:sp>
      <p:sp>
        <p:nvSpPr>
          <p:cNvPr id="4" name="Slide Number Placeholder 3"/>
          <p:cNvSpPr>
            <a:spLocks noGrp="1"/>
          </p:cNvSpPr>
          <p:nvPr>
            <p:ph type="sldNum" sz="quarter" idx="5"/>
          </p:nvPr>
        </p:nvSpPr>
        <p:spPr/>
        <p:txBody>
          <a:bodyPr/>
          <a:lstStyle/>
          <a:p>
            <a:fld id="{41DC1709-4829-48A9-A974-2631CEC76498}" type="slidenum">
              <a:rPr lang="en-US"/>
              <a:t>6</a:t>
            </a:fld>
            <a:endParaRPr lang="en-US"/>
          </a:p>
        </p:txBody>
      </p:sp>
    </p:spTree>
    <p:extLst>
      <p:ext uri="{BB962C8B-B14F-4D97-AF65-F5344CB8AC3E}">
        <p14:creationId xmlns:p14="http://schemas.microsoft.com/office/powerpoint/2010/main" val="232704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There are various websites and information sources that advertise jobs in various sectors and locations both in the UK and overseas.</a:t>
            </a:r>
          </a:p>
          <a:p>
            <a:r>
              <a:rPr lang="en-US" dirty="0">
                <a:ea typeface="Calibri"/>
                <a:cs typeface="Calibri"/>
              </a:rPr>
              <a:t>Consider that there are various roles within sectors.  An example in the NHS not all roles are clinical </a:t>
            </a:r>
            <a:r>
              <a:rPr lang="en-US" err="1">
                <a:ea typeface="Calibri"/>
                <a:cs typeface="Calibri"/>
              </a:rPr>
              <a:t>eg</a:t>
            </a:r>
            <a:r>
              <a:rPr lang="en-US" dirty="0">
                <a:ea typeface="Calibri"/>
                <a:cs typeface="Calibri"/>
              </a:rPr>
              <a:t> Facilities Management.</a:t>
            </a:r>
          </a:p>
          <a:p>
            <a:r>
              <a:rPr lang="en-US" dirty="0">
                <a:ea typeface="Calibri"/>
                <a:cs typeface="Calibri"/>
              </a:rPr>
              <a:t>Beware of websites that are unreliable as possibly out of date or have political motivations or are just misinformation.</a:t>
            </a:r>
          </a:p>
        </p:txBody>
      </p:sp>
      <p:sp>
        <p:nvSpPr>
          <p:cNvPr id="4" name="Slide Number Placeholder 3"/>
          <p:cNvSpPr>
            <a:spLocks noGrp="1"/>
          </p:cNvSpPr>
          <p:nvPr>
            <p:ph type="sldNum" sz="quarter" idx="5"/>
          </p:nvPr>
        </p:nvSpPr>
        <p:spPr/>
        <p:txBody>
          <a:bodyPr/>
          <a:lstStyle/>
          <a:p>
            <a:fld id="{41DC1709-4829-48A9-A974-2631CEC76498}" type="slidenum">
              <a:rPr lang="en-US"/>
              <a:t>7</a:t>
            </a:fld>
            <a:endParaRPr lang="en-US"/>
          </a:p>
        </p:txBody>
      </p:sp>
    </p:spTree>
    <p:extLst>
      <p:ext uri="{BB962C8B-B14F-4D97-AF65-F5344CB8AC3E}">
        <p14:creationId xmlns:p14="http://schemas.microsoft.com/office/powerpoint/2010/main" val="3718568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Some </a:t>
            </a:r>
            <a:r>
              <a:rPr lang="en-US">
                <a:ea typeface="Calibri"/>
                <a:cs typeface="Calibri"/>
              </a:rPr>
              <a:t>examples of past pupils who engaged in work experience and have gone on to be very successful:</a:t>
            </a:r>
          </a:p>
          <a:p>
            <a:r>
              <a:rPr lang="en-US" dirty="0">
                <a:ea typeface="Calibri"/>
                <a:cs typeface="Calibri"/>
              </a:rPr>
              <a:t>1. A pupil from Lincoln base who went on a placement with Access to Music.  She went on to study music at a </a:t>
            </a:r>
            <a:r>
              <a:rPr lang="en-US">
                <a:ea typeface="Calibri"/>
                <a:cs typeface="Calibri"/>
              </a:rPr>
              <a:t>prestigious university in London and writes and publishes her own music on Spotify.  She also is a part time model for a large modelling agency in London and this is her on the catwalk during the Paris Fashion Week.</a:t>
            </a:r>
          </a:p>
          <a:p>
            <a:r>
              <a:rPr lang="en-US" dirty="0">
                <a:ea typeface="Calibri"/>
                <a:cs typeface="Calibri"/>
              </a:rPr>
              <a:t>2. A pupil from Lincoln base who completed a full work experience </a:t>
            </a:r>
            <a:r>
              <a:rPr lang="en-US" dirty="0" err="1">
                <a:ea typeface="Calibri"/>
                <a:cs typeface="Calibri"/>
              </a:rPr>
              <a:t>programme</a:t>
            </a:r>
            <a:r>
              <a:rPr lang="en-US">
                <a:ea typeface="Calibri"/>
                <a:cs typeface="Calibri"/>
              </a:rPr>
              <a:t> at a Dog Rescue Centre and went on to work at the centre and is now a supervisor and trains volunteers.</a:t>
            </a:r>
          </a:p>
          <a:p>
            <a:r>
              <a:rPr lang="en-US">
                <a:ea typeface="Calibri"/>
                <a:cs typeface="Calibri"/>
              </a:rPr>
              <a:t>3. A pupil who spent a week at RAF Scampton with the Red Arrows Team; she went on to join the RAF as a photographer.</a:t>
            </a:r>
          </a:p>
          <a:p>
            <a:r>
              <a:rPr lang="en-US">
                <a:ea typeface="Calibri"/>
                <a:cs typeface="Calibri"/>
              </a:rPr>
              <a:t>4. A pupil from the Sleaford base who completed a placement at Tesco in Sleaford.  He is now a supervisor and team lead at a large supermarket in Lincolnshire.</a:t>
            </a:r>
          </a:p>
          <a:p>
            <a:r>
              <a:rPr lang="en-US" dirty="0">
                <a:ea typeface="Calibri"/>
                <a:cs typeface="Calibri"/>
              </a:rPr>
              <a:t>5. A pupil from our Louth base who struggled in the classroom with both engagement and attendance, completed a placement as a mechanic and was very successful.  He went on to become a sword smith and makes swords and </a:t>
            </a:r>
            <a:r>
              <a:rPr lang="en-US" dirty="0" err="1">
                <a:ea typeface="Calibri"/>
                <a:cs typeface="Calibri"/>
              </a:rPr>
              <a:t>armour</a:t>
            </a:r>
            <a:r>
              <a:rPr lang="en-US" dirty="0">
                <a:ea typeface="Calibri"/>
                <a:cs typeface="Calibri"/>
              </a:rPr>
              <a:t> for </a:t>
            </a:r>
            <a:r>
              <a:rPr lang="en-US">
                <a:ea typeface="Calibri"/>
                <a:cs typeface="Calibri"/>
              </a:rPr>
              <a:t>reenactments</a:t>
            </a:r>
            <a:r>
              <a:rPr lang="en-US" dirty="0">
                <a:ea typeface="Calibri"/>
                <a:cs typeface="Calibri"/>
              </a:rPr>
              <a:t>.</a:t>
            </a:r>
          </a:p>
        </p:txBody>
      </p:sp>
      <p:sp>
        <p:nvSpPr>
          <p:cNvPr id="4" name="Slide Number Placeholder 3"/>
          <p:cNvSpPr>
            <a:spLocks noGrp="1"/>
          </p:cNvSpPr>
          <p:nvPr>
            <p:ph type="sldNum" sz="quarter" idx="5"/>
          </p:nvPr>
        </p:nvSpPr>
        <p:spPr/>
        <p:txBody>
          <a:bodyPr/>
          <a:lstStyle/>
          <a:p>
            <a:fld id="{41DC1709-4829-48A9-A974-2631CEC76498}" type="slidenum">
              <a:rPr lang="en-US"/>
              <a:t>9</a:t>
            </a:fld>
            <a:endParaRPr lang="en-US"/>
          </a:p>
        </p:txBody>
      </p:sp>
    </p:spTree>
    <p:extLst>
      <p:ext uri="{BB962C8B-B14F-4D97-AF65-F5344CB8AC3E}">
        <p14:creationId xmlns:p14="http://schemas.microsoft.com/office/powerpoint/2010/main" val="653781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Working collaboratively will help your child especially during the stressful process of securing the right Post-16 placements for them.  I have found that working in tandem ensures that all parties are aware of the goal that we are trying to achieve and can ensure that information shared is relevant and up to date.</a:t>
            </a:r>
          </a:p>
          <a:p>
            <a:r>
              <a:rPr lang="en-US" dirty="0">
                <a:ea typeface="Calibri"/>
                <a:cs typeface="Calibri"/>
              </a:rPr>
              <a:t>If a pupil has a specific need that needs considering during a work experience placement then working with parents/school/pupil/external agencies can ensure that appropriate safeguarding measures are in place.</a:t>
            </a:r>
          </a:p>
        </p:txBody>
      </p:sp>
      <p:sp>
        <p:nvSpPr>
          <p:cNvPr id="4" name="Slide Number Placeholder 3"/>
          <p:cNvSpPr>
            <a:spLocks noGrp="1"/>
          </p:cNvSpPr>
          <p:nvPr>
            <p:ph type="sldNum" sz="quarter" idx="5"/>
          </p:nvPr>
        </p:nvSpPr>
        <p:spPr/>
        <p:txBody>
          <a:bodyPr/>
          <a:lstStyle/>
          <a:p>
            <a:fld id="{41DC1709-4829-48A9-A974-2631CEC76498}" type="slidenum">
              <a:rPr lang="en-US"/>
              <a:t>10</a:t>
            </a:fld>
            <a:endParaRPr lang="en-US"/>
          </a:p>
        </p:txBody>
      </p:sp>
    </p:spTree>
    <p:extLst>
      <p:ext uri="{BB962C8B-B14F-4D97-AF65-F5344CB8AC3E}">
        <p14:creationId xmlns:p14="http://schemas.microsoft.com/office/powerpoint/2010/main" val="2269589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slide demonstrates the usefulness of AI and how it can save time, innovate and help with critical thinking.</a:t>
            </a:r>
          </a:p>
          <a:p>
            <a:r>
              <a:rPr lang="en-US" dirty="0">
                <a:ea typeface="Calibri"/>
                <a:cs typeface="Calibri"/>
              </a:rPr>
              <a:t>This slide was produced by ChatGPT which is an AI program.</a:t>
            </a:r>
          </a:p>
        </p:txBody>
      </p:sp>
      <p:sp>
        <p:nvSpPr>
          <p:cNvPr id="4" name="Slide Number Placeholder 3"/>
          <p:cNvSpPr>
            <a:spLocks noGrp="1"/>
          </p:cNvSpPr>
          <p:nvPr>
            <p:ph type="sldNum" sz="quarter" idx="5"/>
          </p:nvPr>
        </p:nvSpPr>
        <p:spPr/>
        <p:txBody>
          <a:bodyPr/>
          <a:lstStyle/>
          <a:p>
            <a:fld id="{41DC1709-4829-48A9-A974-2631CEC76498}" type="slidenum">
              <a:rPr lang="en-US"/>
              <a:t>11</a:t>
            </a:fld>
            <a:endParaRPr lang="en-US"/>
          </a:p>
        </p:txBody>
      </p:sp>
    </p:spTree>
    <p:extLst>
      <p:ext uri="{BB962C8B-B14F-4D97-AF65-F5344CB8AC3E}">
        <p14:creationId xmlns:p14="http://schemas.microsoft.com/office/powerpoint/2010/main" val="358920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5/7/2025</a:t>
            </a:fld>
            <a:endParaRPr lang="en-US"/>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7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5/7/2025</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33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5/7/2025</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7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5/7/2025</a:t>
            </a:fld>
            <a:endParaRPr lang="en-US"/>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23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5/7/2025</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70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5/7/2025</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79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5/7/2025</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66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5/7/2025</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74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5/7/2025</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206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5/7/2025</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14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5/7/2025</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31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5/7/2025</a:t>
            </a:fld>
            <a:endParaRPr lang="en-US"/>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63006772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66" r:id="rId6"/>
    <p:sldLayoutId id="2147483762" r:id="rId7"/>
    <p:sldLayoutId id="2147483763" r:id="rId8"/>
    <p:sldLayoutId id="2147483764" r:id="rId9"/>
    <p:sldLayoutId id="2147483765"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187E64-7A77-4D13-A5F4-9AEC282BB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892818" y="1555521"/>
            <a:ext cx="5219444" cy="2768601"/>
          </a:xfrm>
        </p:spPr>
        <p:txBody>
          <a:bodyPr>
            <a:normAutofit fontScale="90000"/>
          </a:bodyPr>
          <a:lstStyle/>
          <a:p>
            <a:pPr algn="l"/>
            <a:r>
              <a:rPr lang="en-US" sz="4700"/>
              <a:t>Careers Education, Information, Advice and Guidance -</a:t>
            </a:r>
            <a:br>
              <a:rPr lang="en-US" sz="4700"/>
            </a:br>
            <a:r>
              <a:rPr lang="en-US" sz="4700"/>
              <a:t>Labour Market Information (LMI)</a:t>
            </a:r>
          </a:p>
        </p:txBody>
      </p:sp>
      <p:sp>
        <p:nvSpPr>
          <p:cNvPr id="3" name="Subtitle 2"/>
          <p:cNvSpPr>
            <a:spLocks noGrp="1"/>
          </p:cNvSpPr>
          <p:nvPr>
            <p:ph type="subTitle" idx="1"/>
          </p:nvPr>
        </p:nvSpPr>
        <p:spPr>
          <a:xfrm>
            <a:off x="892818" y="4364708"/>
            <a:ext cx="5085580" cy="1438970"/>
          </a:xfrm>
        </p:spPr>
        <p:txBody>
          <a:bodyPr vert="horz" lIns="91440" tIns="45720" rIns="91440" bIns="45720" rtlCol="0" anchor="t">
            <a:normAutofit fontScale="85000" lnSpcReduction="20000"/>
          </a:bodyPr>
          <a:lstStyle/>
          <a:p>
            <a:pPr algn="l"/>
            <a:r>
              <a:rPr lang="en-US"/>
              <a:t>By </a:t>
            </a:r>
          </a:p>
          <a:p>
            <a:pPr algn="l"/>
            <a:r>
              <a:rPr lang="en-US"/>
              <a:t>Neil Blackwell</a:t>
            </a:r>
          </a:p>
          <a:p>
            <a:pPr algn="l"/>
            <a:r>
              <a:rPr lang="en-US"/>
              <a:t>Careers and Community Liaison Manager</a:t>
            </a:r>
          </a:p>
          <a:p>
            <a:pPr algn="l"/>
            <a:r>
              <a:rPr lang="en-US"/>
              <a:t>The Pilgrim School</a:t>
            </a:r>
          </a:p>
        </p:txBody>
      </p:sp>
      <p:sp>
        <p:nvSpPr>
          <p:cNvPr id="13" name="!!Oval">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806" y="4790720"/>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sign on a fence next to a building&#10;&#10;AI-generated content may be incorrect.">
            <a:extLst>
              <a:ext uri="{FF2B5EF4-FFF2-40B4-BE49-F238E27FC236}">
                <a16:creationId xmlns:a16="http://schemas.microsoft.com/office/drawing/2014/main" id="{877F5C27-40E2-92CC-6D28-6461EC3CD9EF}"/>
              </a:ext>
            </a:extLst>
          </p:cNvPr>
          <p:cNvPicPr>
            <a:picLocks noChangeAspect="1"/>
          </p:cNvPicPr>
          <p:nvPr/>
        </p:nvPicPr>
        <p:blipFill>
          <a:blip r:embed="rId2"/>
          <a:stretch>
            <a:fillRect/>
          </a:stretch>
        </p:blipFill>
        <p:spPr>
          <a:xfrm>
            <a:off x="5193441" y="832021"/>
            <a:ext cx="4997279" cy="3536093"/>
          </a:xfrm>
          <a:prstGeom prst="rect">
            <a:avLst/>
          </a:prstGeom>
        </p:spPr>
      </p:pic>
      <p:pic>
        <p:nvPicPr>
          <p:cNvPr id="6" name="Picture 5" descr="The Pilgrim School">
            <a:extLst>
              <a:ext uri="{FF2B5EF4-FFF2-40B4-BE49-F238E27FC236}">
                <a16:creationId xmlns:a16="http://schemas.microsoft.com/office/drawing/2014/main" id="{90F7E77B-22FA-9B39-B443-1520506EBD1C}"/>
              </a:ext>
            </a:extLst>
          </p:cNvPr>
          <p:cNvPicPr>
            <a:picLocks noChangeAspect="1"/>
          </p:cNvPicPr>
          <p:nvPr/>
        </p:nvPicPr>
        <p:blipFill>
          <a:blip r:embed="rId3"/>
          <a:stretch>
            <a:fillRect/>
          </a:stretch>
        </p:blipFill>
        <p:spPr>
          <a:xfrm>
            <a:off x="9100165" y="5093063"/>
            <a:ext cx="2190750" cy="123825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C2D-C5A6-7EAA-7149-B6A23A6B1FE1}"/>
              </a:ext>
            </a:extLst>
          </p:cNvPr>
          <p:cNvSpPr>
            <a:spLocks noGrp="1"/>
          </p:cNvSpPr>
          <p:nvPr>
            <p:ph type="title"/>
          </p:nvPr>
        </p:nvSpPr>
        <p:spPr/>
        <p:txBody>
          <a:bodyPr/>
          <a:lstStyle/>
          <a:p>
            <a:r>
              <a:rPr lang="en-US" dirty="0"/>
              <a:t>Collaborative Working</a:t>
            </a:r>
          </a:p>
        </p:txBody>
      </p:sp>
      <p:sp>
        <p:nvSpPr>
          <p:cNvPr id="3" name="Content Placeholder 2">
            <a:extLst>
              <a:ext uri="{FF2B5EF4-FFF2-40B4-BE49-F238E27FC236}">
                <a16:creationId xmlns:a16="http://schemas.microsoft.com/office/drawing/2014/main" id="{56587A4F-FC08-E268-6075-2EC233DE2006}"/>
              </a:ext>
            </a:extLst>
          </p:cNvPr>
          <p:cNvSpPr>
            <a:spLocks noGrp="1"/>
          </p:cNvSpPr>
          <p:nvPr>
            <p:ph idx="1"/>
          </p:nvPr>
        </p:nvSpPr>
        <p:spPr/>
        <p:txBody>
          <a:bodyPr vert="horz" lIns="91440" tIns="45720" rIns="91440" bIns="45720" rtlCol="0" anchor="t">
            <a:normAutofit/>
          </a:bodyPr>
          <a:lstStyle/>
          <a:p>
            <a:r>
              <a:rPr lang="en-US" dirty="0"/>
              <a:t>Careers Adviser/Parent or Guardian(s)/Pupil to work together to apply for Post-16 placements during Year 11.</a:t>
            </a:r>
          </a:p>
          <a:p>
            <a:r>
              <a:rPr lang="en-US" dirty="0"/>
              <a:t>All parties including external agencies (where needed) to ensure a successful work experience placement.</a:t>
            </a:r>
          </a:p>
          <a:p>
            <a:r>
              <a:rPr lang="en-US" dirty="0"/>
              <a:t>If a pupil is particularly anxious, including PSWS/parent or guardian in the Careers 1:1 session.</a:t>
            </a:r>
          </a:p>
          <a:p>
            <a:endParaRPr lang="en-US" dirty="0"/>
          </a:p>
        </p:txBody>
      </p:sp>
      <p:pic>
        <p:nvPicPr>
          <p:cNvPr id="5" name="Picture 4" descr="The Pilgrim School">
            <a:extLst>
              <a:ext uri="{FF2B5EF4-FFF2-40B4-BE49-F238E27FC236}">
                <a16:creationId xmlns:a16="http://schemas.microsoft.com/office/drawing/2014/main" id="{721B61B9-B233-FDE6-B398-28682AC34E05}"/>
              </a:ext>
            </a:extLst>
          </p:cNvPr>
          <p:cNvPicPr>
            <a:picLocks noChangeAspect="1"/>
          </p:cNvPicPr>
          <p:nvPr/>
        </p:nvPicPr>
        <p:blipFill>
          <a:blip r:embed="rId3"/>
          <a:stretch>
            <a:fillRect/>
          </a:stretch>
        </p:blipFill>
        <p:spPr>
          <a:xfrm>
            <a:off x="9876622" y="5494043"/>
            <a:ext cx="2190750" cy="1238250"/>
          </a:xfrm>
          <a:prstGeom prst="rect">
            <a:avLst/>
          </a:prstGeom>
        </p:spPr>
      </p:pic>
    </p:spTree>
    <p:extLst>
      <p:ext uri="{BB962C8B-B14F-4D97-AF65-F5344CB8AC3E}">
        <p14:creationId xmlns:p14="http://schemas.microsoft.com/office/powerpoint/2010/main" val="154160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428F4-F1D0-F8EB-F667-9076756AE51B}"/>
              </a:ext>
            </a:extLst>
          </p:cNvPr>
          <p:cNvSpPr>
            <a:spLocks noGrp="1"/>
          </p:cNvSpPr>
          <p:nvPr>
            <p:ph type="title"/>
          </p:nvPr>
        </p:nvSpPr>
        <p:spPr/>
        <p:txBody>
          <a:bodyPr/>
          <a:lstStyle/>
          <a:p>
            <a:r>
              <a:rPr lang="en-US" dirty="0">
                <a:latin typeface="Calibri"/>
                <a:ea typeface="Calibri"/>
                <a:cs typeface="Calibri"/>
              </a:rPr>
              <a:t>How Understanding AI Helps Kids Prepare for Future Careers</a:t>
            </a:r>
          </a:p>
        </p:txBody>
      </p:sp>
      <p:sp>
        <p:nvSpPr>
          <p:cNvPr id="3" name="Content Placeholder 2">
            <a:extLst>
              <a:ext uri="{FF2B5EF4-FFF2-40B4-BE49-F238E27FC236}">
                <a16:creationId xmlns:a16="http://schemas.microsoft.com/office/drawing/2014/main" id="{FB188844-8D9D-C64B-607F-C42AEA35B9CE}"/>
              </a:ext>
            </a:extLst>
          </p:cNvPr>
          <p:cNvSpPr>
            <a:spLocks noGrp="1"/>
          </p:cNvSpPr>
          <p:nvPr>
            <p:ph idx="1"/>
          </p:nvPr>
        </p:nvSpPr>
        <p:spPr/>
        <p:txBody>
          <a:bodyPr vert="horz" lIns="91440" tIns="45720" rIns="91440" bIns="45720" rtlCol="0" anchor="t">
            <a:normAutofit lnSpcReduction="10000"/>
          </a:bodyPr>
          <a:lstStyle/>
          <a:p>
            <a:r>
              <a:rPr lang="en-US" sz="1600" dirty="0">
                <a:ea typeface="+mn-lt"/>
                <a:cs typeface="+mn-lt"/>
              </a:rPr>
              <a:t>🔍 Awareness of Emerging Fields</a:t>
            </a:r>
            <a:br>
              <a:rPr lang="en-US" sz="1600" dirty="0">
                <a:ea typeface="+mn-lt"/>
                <a:cs typeface="+mn-lt"/>
              </a:rPr>
            </a:br>
            <a:r>
              <a:rPr lang="en-US" sz="1600" dirty="0">
                <a:ea typeface="+mn-lt"/>
                <a:cs typeface="+mn-lt"/>
              </a:rPr>
              <a:t> AI is transforming industries—healthcare, finance, art, transportation, and more.</a:t>
            </a:r>
            <a:br>
              <a:rPr lang="en-US" sz="1600" dirty="0">
                <a:ea typeface="+mn-lt"/>
                <a:cs typeface="+mn-lt"/>
              </a:rPr>
            </a:br>
            <a:r>
              <a:rPr lang="en-US" sz="1600" dirty="0">
                <a:ea typeface="+mn-lt"/>
                <a:cs typeface="+mn-lt"/>
              </a:rPr>
              <a:t> Understanding AI introduces kids to new and evolving career options.</a:t>
            </a:r>
            <a:endParaRPr lang="en-US" dirty="0"/>
          </a:p>
          <a:p>
            <a:r>
              <a:rPr lang="en-US" sz="1600" dirty="0">
                <a:ea typeface="+mn-lt"/>
                <a:cs typeface="+mn-lt"/>
              </a:rPr>
              <a:t>🧠 Builds Critical Thinking &amp; Problem-Solving Skills</a:t>
            </a:r>
            <a:br>
              <a:rPr lang="en-US" sz="1600" dirty="0">
                <a:ea typeface="+mn-lt"/>
                <a:cs typeface="+mn-lt"/>
              </a:rPr>
            </a:br>
            <a:r>
              <a:rPr lang="en-US" sz="1600" dirty="0">
                <a:ea typeface="+mn-lt"/>
                <a:cs typeface="+mn-lt"/>
              </a:rPr>
              <a:t> Learning how AI works teaches logic, algorithms, and ethical reasoning.</a:t>
            </a:r>
            <a:br>
              <a:rPr lang="en-US" sz="1600" dirty="0">
                <a:ea typeface="+mn-lt"/>
                <a:cs typeface="+mn-lt"/>
              </a:rPr>
            </a:br>
            <a:r>
              <a:rPr lang="en-US" sz="1600" dirty="0">
                <a:ea typeface="+mn-lt"/>
                <a:cs typeface="+mn-lt"/>
              </a:rPr>
              <a:t> Encourages curiosity and innovation.</a:t>
            </a:r>
            <a:endParaRPr lang="en-US" dirty="0"/>
          </a:p>
          <a:p>
            <a:r>
              <a:rPr lang="en-US" sz="1600" dirty="0">
                <a:ea typeface="+mn-lt"/>
                <a:cs typeface="+mn-lt"/>
              </a:rPr>
              <a:t>🤖 Prepares for Human-AI Collaboration</a:t>
            </a:r>
            <a:br>
              <a:rPr lang="en-US" sz="1600" dirty="0">
                <a:ea typeface="+mn-lt"/>
                <a:cs typeface="+mn-lt"/>
              </a:rPr>
            </a:br>
            <a:r>
              <a:rPr lang="en-US" sz="1600" dirty="0">
                <a:ea typeface="+mn-lt"/>
                <a:cs typeface="+mn-lt"/>
              </a:rPr>
              <a:t> Many future jobs will involve working with AI, not being replaced by it.</a:t>
            </a:r>
            <a:br>
              <a:rPr lang="en-US" sz="1600" dirty="0">
                <a:ea typeface="+mn-lt"/>
                <a:cs typeface="+mn-lt"/>
              </a:rPr>
            </a:br>
            <a:r>
              <a:rPr lang="en-US" sz="1600" dirty="0">
                <a:ea typeface="+mn-lt"/>
                <a:cs typeface="+mn-lt"/>
              </a:rPr>
              <a:t> Kids who understand AI will adapt faster in tech-driven environments.</a:t>
            </a:r>
            <a:endParaRPr lang="en-US" dirty="0"/>
          </a:p>
          <a:p>
            <a:r>
              <a:rPr lang="en-US" sz="1600" dirty="0">
                <a:ea typeface="+mn-lt"/>
                <a:cs typeface="+mn-lt"/>
              </a:rPr>
              <a:t>💡 Inspires Creativity and Interdisciplinary Thinking</a:t>
            </a:r>
            <a:br>
              <a:rPr lang="en-US" sz="1600" dirty="0">
                <a:ea typeface="+mn-lt"/>
                <a:cs typeface="+mn-lt"/>
              </a:rPr>
            </a:br>
            <a:r>
              <a:rPr lang="en-US" sz="1600" dirty="0">
                <a:ea typeface="+mn-lt"/>
                <a:cs typeface="+mn-lt"/>
              </a:rPr>
              <a:t> AI is not just for coders—it's used in music, design, storytelling, and sports.</a:t>
            </a:r>
            <a:br>
              <a:rPr lang="en-US" sz="1600" dirty="0">
                <a:ea typeface="+mn-lt"/>
                <a:cs typeface="+mn-lt"/>
              </a:rPr>
            </a:br>
            <a:r>
              <a:rPr lang="en-US" sz="1600" dirty="0">
                <a:ea typeface="+mn-lt"/>
                <a:cs typeface="+mn-lt"/>
              </a:rPr>
              <a:t> Shows kids how they can mix their passions with technology.</a:t>
            </a:r>
            <a:endParaRPr lang="en-US" dirty="0"/>
          </a:p>
          <a:p>
            <a:r>
              <a:rPr lang="en-US" sz="1600" dirty="0">
                <a:ea typeface="+mn-lt"/>
                <a:cs typeface="+mn-lt"/>
              </a:rPr>
              <a:t>🌍 Encourages Responsible Use of Technology</a:t>
            </a:r>
            <a:br>
              <a:rPr lang="en-US" sz="1600" dirty="0">
                <a:ea typeface="+mn-lt"/>
                <a:cs typeface="+mn-lt"/>
              </a:rPr>
            </a:br>
            <a:r>
              <a:rPr lang="en-US" sz="1600" dirty="0">
                <a:ea typeface="+mn-lt"/>
                <a:cs typeface="+mn-lt"/>
              </a:rPr>
              <a:t> Understanding AI helps kids think critically about data, privacy, and fairness.</a:t>
            </a:r>
            <a:br>
              <a:rPr lang="en-US" sz="1600" dirty="0">
                <a:ea typeface="+mn-lt"/>
                <a:cs typeface="+mn-lt"/>
              </a:rPr>
            </a:br>
            <a:r>
              <a:rPr lang="en-US" sz="1600" dirty="0">
                <a:ea typeface="+mn-lt"/>
                <a:cs typeface="+mn-lt"/>
              </a:rPr>
              <a:t> Prepares them to be thoughtful digital citizens.</a:t>
            </a:r>
            <a:endParaRPr lang="en-US" dirty="0"/>
          </a:p>
          <a:p>
            <a:endParaRPr lang="en-US" dirty="0"/>
          </a:p>
        </p:txBody>
      </p:sp>
      <p:pic>
        <p:nvPicPr>
          <p:cNvPr id="5" name="Picture 4" descr="The Pilgrim School">
            <a:extLst>
              <a:ext uri="{FF2B5EF4-FFF2-40B4-BE49-F238E27FC236}">
                <a16:creationId xmlns:a16="http://schemas.microsoft.com/office/drawing/2014/main" id="{0F752F9B-0E4E-1508-71A7-A751CEC35D92}"/>
              </a:ext>
            </a:extLst>
          </p:cNvPr>
          <p:cNvPicPr>
            <a:picLocks noChangeAspect="1"/>
          </p:cNvPicPr>
          <p:nvPr/>
        </p:nvPicPr>
        <p:blipFill>
          <a:blip r:embed="rId3"/>
          <a:stretch>
            <a:fillRect/>
          </a:stretch>
        </p:blipFill>
        <p:spPr>
          <a:xfrm>
            <a:off x="9876622" y="5494043"/>
            <a:ext cx="2190750" cy="1238250"/>
          </a:xfrm>
          <a:prstGeom prst="rect">
            <a:avLst/>
          </a:prstGeom>
        </p:spPr>
      </p:pic>
    </p:spTree>
    <p:extLst>
      <p:ext uri="{BB962C8B-B14F-4D97-AF65-F5344CB8AC3E}">
        <p14:creationId xmlns:p14="http://schemas.microsoft.com/office/powerpoint/2010/main" val="3791171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C895B-C081-A710-5BDE-1B644135BB1D}"/>
              </a:ext>
            </a:extLst>
          </p:cNvPr>
          <p:cNvSpPr>
            <a:spLocks noGrp="1"/>
          </p:cNvSpPr>
          <p:nvPr>
            <p:ph type="title"/>
          </p:nvPr>
        </p:nvSpPr>
        <p:spPr/>
        <p:txBody>
          <a:bodyPr/>
          <a:lstStyle/>
          <a:p>
            <a:r>
              <a:rPr lang="en-US" dirty="0"/>
              <a:t>Did I meet the aims of the presentation?</a:t>
            </a:r>
          </a:p>
        </p:txBody>
      </p:sp>
      <p:sp>
        <p:nvSpPr>
          <p:cNvPr id="3" name="Content Placeholder 2">
            <a:extLst>
              <a:ext uri="{FF2B5EF4-FFF2-40B4-BE49-F238E27FC236}">
                <a16:creationId xmlns:a16="http://schemas.microsoft.com/office/drawing/2014/main" id="{10E708CA-D14C-7260-E69E-65C63EA711B5}"/>
              </a:ext>
            </a:extLst>
          </p:cNvPr>
          <p:cNvSpPr>
            <a:spLocks noGrp="1"/>
          </p:cNvSpPr>
          <p:nvPr>
            <p:ph idx="1"/>
          </p:nvPr>
        </p:nvSpPr>
        <p:spPr/>
        <p:txBody>
          <a:bodyPr vert="horz" lIns="91440" tIns="45720" rIns="91440" bIns="45720" rtlCol="0" anchor="t">
            <a:normAutofit lnSpcReduction="10000"/>
          </a:bodyPr>
          <a:lstStyle/>
          <a:p>
            <a:r>
              <a:rPr lang="en-US" dirty="0"/>
              <a:t>To provide you information about me and my role.</a:t>
            </a:r>
          </a:p>
          <a:p>
            <a:r>
              <a:rPr lang="en-US" dirty="0"/>
              <a:t>Explain what is Labour Market Information (LMI).</a:t>
            </a:r>
          </a:p>
          <a:p>
            <a:r>
              <a:rPr lang="en-US" dirty="0"/>
              <a:t>How can LMI be accessed.</a:t>
            </a:r>
          </a:p>
          <a:p>
            <a:r>
              <a:rPr lang="en-US" dirty="0"/>
              <a:t>Understand how to access trusted LMI sources.</a:t>
            </a:r>
          </a:p>
          <a:p>
            <a:r>
              <a:rPr lang="en-US" dirty="0"/>
              <a:t>Work Experience.</a:t>
            </a:r>
          </a:p>
          <a:p>
            <a:r>
              <a:rPr lang="en-US" dirty="0"/>
              <a:t>The benefits of collaborative working with child and school.</a:t>
            </a:r>
          </a:p>
          <a:p>
            <a:r>
              <a:rPr lang="en-US" dirty="0"/>
              <a:t>How AI can help with careers.</a:t>
            </a:r>
            <a:br>
              <a:rPr lang="en-US" dirty="0"/>
            </a:br>
            <a:endParaRPr lang="en-US"/>
          </a:p>
        </p:txBody>
      </p:sp>
    </p:spTree>
    <p:extLst>
      <p:ext uri="{BB962C8B-B14F-4D97-AF65-F5344CB8AC3E}">
        <p14:creationId xmlns:p14="http://schemas.microsoft.com/office/powerpoint/2010/main" val="331200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871A8-D31C-7F1E-A452-F17CD7663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43046-0331-0D40-577A-A7BE15BD5511}"/>
              </a:ext>
            </a:extLst>
          </p:cNvPr>
          <p:cNvSpPr>
            <a:spLocks noGrp="1"/>
          </p:cNvSpPr>
          <p:nvPr>
            <p:ph type="title"/>
          </p:nvPr>
        </p:nvSpPr>
        <p:spPr>
          <a:xfrm>
            <a:off x="838200" y="365125"/>
            <a:ext cx="10515600" cy="2872927"/>
          </a:xfrm>
        </p:spPr>
        <p:txBody>
          <a:bodyPr>
            <a:normAutofit/>
          </a:bodyPr>
          <a:lstStyle/>
          <a:p>
            <a:r>
              <a:rPr lang="en-GB"/>
              <a:t>Any Questions?</a:t>
            </a:r>
            <a:br>
              <a:rPr lang="en-GB"/>
            </a:br>
            <a:br>
              <a:rPr lang="en-GB"/>
            </a:br>
            <a:r>
              <a:rPr lang="en-GB"/>
              <a:t>neil.blackwell@pilgrim.lincs.sch.uk</a:t>
            </a:r>
            <a:br>
              <a:rPr lang="en-GB"/>
            </a:br>
            <a:endParaRPr lang="en-US"/>
          </a:p>
        </p:txBody>
      </p:sp>
      <p:sp>
        <p:nvSpPr>
          <p:cNvPr id="3" name="Content Placeholder 2">
            <a:extLst>
              <a:ext uri="{FF2B5EF4-FFF2-40B4-BE49-F238E27FC236}">
                <a16:creationId xmlns:a16="http://schemas.microsoft.com/office/drawing/2014/main" id="{F3B7078E-721D-C59C-3341-F07E9F7672DD}"/>
              </a:ext>
            </a:extLst>
          </p:cNvPr>
          <p:cNvSpPr>
            <a:spLocks noGrp="1"/>
          </p:cNvSpPr>
          <p:nvPr>
            <p:ph idx="1"/>
          </p:nvPr>
        </p:nvSpPr>
        <p:spPr>
          <a:xfrm>
            <a:off x="838200" y="5152913"/>
            <a:ext cx="9187927" cy="532454"/>
          </a:xfrm>
        </p:spPr>
        <p:txBody>
          <a:bodyPr vert="horz" lIns="91440" tIns="45720" rIns="91440" bIns="45720" rtlCol="0" anchor="t">
            <a:normAutofit/>
          </a:bodyPr>
          <a:lstStyle/>
          <a:p>
            <a:pPr marL="0" indent="0">
              <a:buNone/>
            </a:pPr>
            <a:endParaRPr lang="en-GB"/>
          </a:p>
          <a:p>
            <a:pPr marL="0" indent="0">
              <a:buNone/>
            </a:pPr>
            <a:endParaRPr lang="en-US"/>
          </a:p>
        </p:txBody>
      </p:sp>
      <p:pic>
        <p:nvPicPr>
          <p:cNvPr id="1026" name="Picture 2" descr="SuperBowl....hello : Superbowl">
            <a:extLst>
              <a:ext uri="{FF2B5EF4-FFF2-40B4-BE49-F238E27FC236}">
                <a16:creationId xmlns:a16="http://schemas.microsoft.com/office/drawing/2014/main" id="{9F14CB87-8E27-38E9-6F5A-5229CB674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388" y="3119718"/>
            <a:ext cx="3497355" cy="34973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Pilgrim School">
            <a:extLst>
              <a:ext uri="{FF2B5EF4-FFF2-40B4-BE49-F238E27FC236}">
                <a16:creationId xmlns:a16="http://schemas.microsoft.com/office/drawing/2014/main" id="{44686A14-CDA1-6E68-EDA4-AA3392DA318D}"/>
              </a:ext>
            </a:extLst>
          </p:cNvPr>
          <p:cNvPicPr>
            <a:picLocks noChangeAspect="1"/>
          </p:cNvPicPr>
          <p:nvPr/>
        </p:nvPicPr>
        <p:blipFill>
          <a:blip r:embed="rId3"/>
          <a:stretch>
            <a:fillRect/>
          </a:stretch>
        </p:blipFill>
        <p:spPr>
          <a:xfrm>
            <a:off x="9655752" y="5262130"/>
            <a:ext cx="2190750" cy="1238250"/>
          </a:xfrm>
          <a:prstGeom prst="rect">
            <a:avLst/>
          </a:prstGeom>
        </p:spPr>
      </p:pic>
    </p:spTree>
    <p:extLst>
      <p:ext uri="{BB962C8B-B14F-4D97-AF65-F5344CB8AC3E}">
        <p14:creationId xmlns:p14="http://schemas.microsoft.com/office/powerpoint/2010/main" val="1134466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91C96-815A-35FB-9535-ADB6FB11F84C}"/>
              </a:ext>
            </a:extLst>
          </p:cNvPr>
          <p:cNvSpPr>
            <a:spLocks noGrp="1"/>
          </p:cNvSpPr>
          <p:nvPr>
            <p:ph type="title"/>
          </p:nvPr>
        </p:nvSpPr>
        <p:spPr/>
        <p:txBody>
          <a:bodyPr/>
          <a:lstStyle/>
          <a:p>
            <a:r>
              <a:rPr lang="en-US"/>
              <a:t>Aims of the Presentation</a:t>
            </a:r>
          </a:p>
        </p:txBody>
      </p:sp>
      <p:sp>
        <p:nvSpPr>
          <p:cNvPr id="3" name="Content Placeholder 2">
            <a:extLst>
              <a:ext uri="{FF2B5EF4-FFF2-40B4-BE49-F238E27FC236}">
                <a16:creationId xmlns:a16="http://schemas.microsoft.com/office/drawing/2014/main" id="{F23499F6-A253-F873-EB5C-A03F8A23914C}"/>
              </a:ext>
            </a:extLst>
          </p:cNvPr>
          <p:cNvSpPr>
            <a:spLocks noGrp="1"/>
          </p:cNvSpPr>
          <p:nvPr>
            <p:ph idx="1"/>
          </p:nvPr>
        </p:nvSpPr>
        <p:spPr/>
        <p:txBody>
          <a:bodyPr vert="horz" lIns="91440" tIns="45720" rIns="91440" bIns="45720" rtlCol="0" anchor="t">
            <a:normAutofit/>
          </a:bodyPr>
          <a:lstStyle/>
          <a:p>
            <a:r>
              <a:rPr lang="en-US" dirty="0"/>
              <a:t>To provide you information about me and my role.</a:t>
            </a:r>
          </a:p>
          <a:p>
            <a:r>
              <a:rPr lang="en-US" dirty="0"/>
              <a:t>Explain what is Labour Market Information (LMI).</a:t>
            </a:r>
          </a:p>
          <a:p>
            <a:r>
              <a:rPr lang="en-US" dirty="0"/>
              <a:t>How can LMI be accessed.</a:t>
            </a:r>
          </a:p>
          <a:p>
            <a:r>
              <a:rPr lang="en-US" dirty="0"/>
              <a:t>Understand how to access trusted LMI sources.</a:t>
            </a:r>
          </a:p>
          <a:p>
            <a:r>
              <a:rPr lang="en-US" dirty="0"/>
              <a:t>The benefits of collaborative working with child and school.</a:t>
            </a:r>
          </a:p>
          <a:p>
            <a:r>
              <a:rPr lang="en-US" dirty="0"/>
              <a:t>Work Experience.</a:t>
            </a:r>
          </a:p>
          <a:p>
            <a:r>
              <a:rPr lang="en-US" dirty="0"/>
              <a:t>How AI can help with careers.</a:t>
            </a:r>
          </a:p>
          <a:p>
            <a:endParaRPr lang="en-US"/>
          </a:p>
        </p:txBody>
      </p:sp>
      <p:pic>
        <p:nvPicPr>
          <p:cNvPr id="4" name="Picture 3" descr="The Pilgrim School">
            <a:extLst>
              <a:ext uri="{FF2B5EF4-FFF2-40B4-BE49-F238E27FC236}">
                <a16:creationId xmlns:a16="http://schemas.microsoft.com/office/drawing/2014/main" id="{76996DA9-7B86-ED4A-245A-E9DBDB8E1F78}"/>
              </a:ext>
            </a:extLst>
          </p:cNvPr>
          <p:cNvPicPr>
            <a:picLocks noChangeAspect="1"/>
          </p:cNvPicPr>
          <p:nvPr/>
        </p:nvPicPr>
        <p:blipFill>
          <a:blip r:embed="rId3"/>
          <a:stretch>
            <a:fillRect/>
          </a:stretch>
        </p:blipFill>
        <p:spPr>
          <a:xfrm>
            <a:off x="9164016" y="5062745"/>
            <a:ext cx="2190750" cy="1238250"/>
          </a:xfrm>
          <a:prstGeom prst="rect">
            <a:avLst/>
          </a:prstGeom>
        </p:spPr>
      </p:pic>
    </p:spTree>
    <p:extLst>
      <p:ext uri="{BB962C8B-B14F-4D97-AF65-F5344CB8AC3E}">
        <p14:creationId xmlns:p14="http://schemas.microsoft.com/office/powerpoint/2010/main" val="62890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BF9A-BC5A-ED0D-6F02-2EEDBDA20B64}"/>
              </a:ext>
            </a:extLst>
          </p:cNvPr>
          <p:cNvSpPr>
            <a:spLocks noGrp="1"/>
          </p:cNvSpPr>
          <p:nvPr>
            <p:ph type="title"/>
          </p:nvPr>
        </p:nvSpPr>
        <p:spPr/>
        <p:txBody>
          <a:bodyPr/>
          <a:lstStyle/>
          <a:p>
            <a:r>
              <a:rPr lang="en-US"/>
              <a:t>Background and Qualifications</a:t>
            </a:r>
          </a:p>
        </p:txBody>
      </p:sp>
      <p:sp>
        <p:nvSpPr>
          <p:cNvPr id="3" name="Content Placeholder 2">
            <a:extLst>
              <a:ext uri="{FF2B5EF4-FFF2-40B4-BE49-F238E27FC236}">
                <a16:creationId xmlns:a16="http://schemas.microsoft.com/office/drawing/2014/main" id="{42451AF9-B1E0-8FAB-91EC-D0ADE2BD5F95}"/>
              </a:ext>
            </a:extLst>
          </p:cNvPr>
          <p:cNvSpPr>
            <a:spLocks noGrp="1"/>
          </p:cNvSpPr>
          <p:nvPr>
            <p:ph idx="1"/>
          </p:nvPr>
        </p:nvSpPr>
        <p:spPr/>
        <p:txBody>
          <a:bodyPr vert="horz" lIns="91440" tIns="45720" rIns="91440" bIns="45720" rtlCol="0" anchor="t">
            <a:normAutofit lnSpcReduction="10000"/>
          </a:bodyPr>
          <a:lstStyle/>
          <a:p>
            <a:r>
              <a:rPr lang="en-US"/>
              <a:t>Worked for a solicitor as an office junior</a:t>
            </a:r>
          </a:p>
          <a:p>
            <a:r>
              <a:rPr lang="en-US"/>
              <a:t>Royal Air Force – Served 28 years (Personnel and Welfare)</a:t>
            </a:r>
          </a:p>
          <a:p>
            <a:r>
              <a:rPr lang="en-US"/>
              <a:t>Lincolnshire County Council SEND – 1 Year</a:t>
            </a:r>
          </a:p>
          <a:p>
            <a:r>
              <a:rPr lang="en-US"/>
              <a:t>The Pilgrim School – 9 Years</a:t>
            </a:r>
          </a:p>
          <a:p>
            <a:r>
              <a:rPr lang="en-US"/>
              <a:t>BSc (Hons) Psychology</a:t>
            </a:r>
          </a:p>
          <a:p>
            <a:r>
              <a:rPr lang="en-US"/>
              <a:t>MSc Psychology</a:t>
            </a:r>
          </a:p>
          <a:p>
            <a:r>
              <a:rPr lang="en-US"/>
              <a:t>Trauma Risk Management Practitioner</a:t>
            </a:r>
          </a:p>
          <a:p>
            <a:r>
              <a:rPr lang="en-US"/>
              <a:t>Level 6 Careers Counsellor</a:t>
            </a:r>
          </a:p>
        </p:txBody>
      </p:sp>
      <p:pic>
        <p:nvPicPr>
          <p:cNvPr id="4" name="Picture 3" descr="The Pilgrim School">
            <a:extLst>
              <a:ext uri="{FF2B5EF4-FFF2-40B4-BE49-F238E27FC236}">
                <a16:creationId xmlns:a16="http://schemas.microsoft.com/office/drawing/2014/main" id="{9B803968-13D4-2B92-96A4-CAB4224A3710}"/>
              </a:ext>
            </a:extLst>
          </p:cNvPr>
          <p:cNvPicPr>
            <a:picLocks noChangeAspect="1"/>
          </p:cNvPicPr>
          <p:nvPr/>
        </p:nvPicPr>
        <p:blipFill>
          <a:blip r:embed="rId3"/>
          <a:stretch>
            <a:fillRect/>
          </a:stretch>
        </p:blipFill>
        <p:spPr>
          <a:xfrm>
            <a:off x="9373842" y="5515527"/>
            <a:ext cx="2190750" cy="1238250"/>
          </a:xfrm>
          <a:prstGeom prst="rect">
            <a:avLst/>
          </a:prstGeom>
        </p:spPr>
      </p:pic>
      <p:pic>
        <p:nvPicPr>
          <p:cNvPr id="6" name="Content Placeholder 3" descr="A diagram of a bike and a mountain&#10;&#10;AI-generated content may be incorrect.">
            <a:extLst>
              <a:ext uri="{FF2B5EF4-FFF2-40B4-BE49-F238E27FC236}">
                <a16:creationId xmlns:a16="http://schemas.microsoft.com/office/drawing/2014/main" id="{4C4E18EB-038A-A088-26EB-75670A4DF10A}"/>
              </a:ext>
            </a:extLst>
          </p:cNvPr>
          <p:cNvPicPr>
            <a:picLocks noChangeAspect="1"/>
          </p:cNvPicPr>
          <p:nvPr/>
        </p:nvPicPr>
        <p:blipFill>
          <a:blip r:embed="rId4"/>
          <a:stretch>
            <a:fillRect/>
          </a:stretch>
        </p:blipFill>
        <p:spPr>
          <a:xfrm>
            <a:off x="8070868" y="3017115"/>
            <a:ext cx="3753392" cy="2501997"/>
          </a:xfrm>
          <a:prstGeom prst="rect">
            <a:avLst/>
          </a:prstGeom>
        </p:spPr>
      </p:pic>
    </p:spTree>
    <p:extLst>
      <p:ext uri="{BB962C8B-B14F-4D97-AF65-F5344CB8AC3E}">
        <p14:creationId xmlns:p14="http://schemas.microsoft.com/office/powerpoint/2010/main" val="310346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E3DD-1BAC-F40B-6C11-AB5F910E06A7}"/>
              </a:ext>
            </a:extLst>
          </p:cNvPr>
          <p:cNvSpPr>
            <a:spLocks noGrp="1"/>
          </p:cNvSpPr>
          <p:nvPr>
            <p:ph type="title"/>
          </p:nvPr>
        </p:nvSpPr>
        <p:spPr/>
        <p:txBody>
          <a:bodyPr/>
          <a:lstStyle/>
          <a:p>
            <a:r>
              <a:rPr lang="en-US"/>
              <a:t>My role at The Pilgrim School </a:t>
            </a:r>
          </a:p>
        </p:txBody>
      </p:sp>
      <p:sp>
        <p:nvSpPr>
          <p:cNvPr id="3" name="Content Placeholder 2">
            <a:extLst>
              <a:ext uri="{FF2B5EF4-FFF2-40B4-BE49-F238E27FC236}">
                <a16:creationId xmlns:a16="http://schemas.microsoft.com/office/drawing/2014/main" id="{83317EAB-4980-4959-D140-D2D6E4D3F06C}"/>
              </a:ext>
            </a:extLst>
          </p:cNvPr>
          <p:cNvSpPr>
            <a:spLocks noGrp="1"/>
          </p:cNvSpPr>
          <p:nvPr>
            <p:ph idx="1"/>
          </p:nvPr>
        </p:nvSpPr>
        <p:spPr/>
        <p:txBody>
          <a:bodyPr vert="horz" lIns="91440" tIns="45720" rIns="91440" bIns="45720" rtlCol="0" anchor="t">
            <a:normAutofit/>
          </a:bodyPr>
          <a:lstStyle/>
          <a:p>
            <a:r>
              <a:rPr lang="en-US"/>
              <a:t>Careers Counsellor</a:t>
            </a:r>
          </a:p>
          <a:p>
            <a:r>
              <a:rPr lang="en-US"/>
              <a:t>Work Experience Co-</a:t>
            </a:r>
            <a:r>
              <a:rPr lang="en-US" err="1"/>
              <a:t>ordinator</a:t>
            </a:r>
            <a:endParaRPr lang="en-US"/>
          </a:p>
          <a:p>
            <a:r>
              <a:rPr lang="en-US"/>
              <a:t>School Trips </a:t>
            </a:r>
            <a:r>
              <a:rPr lang="en-US" err="1"/>
              <a:t>Organiser</a:t>
            </a:r>
            <a:endParaRPr lang="en-US"/>
          </a:p>
          <a:p>
            <a:pPr marL="0" indent="0">
              <a:buNone/>
            </a:pPr>
            <a:r>
              <a:rPr lang="en-US"/>
              <a:t>(Across all 3 bases and home taught pupils)</a:t>
            </a:r>
          </a:p>
          <a:p>
            <a:r>
              <a:rPr lang="en-US"/>
              <a:t>Contact Details (Part time usually Thursday and Friday)</a:t>
            </a:r>
          </a:p>
          <a:p>
            <a:r>
              <a:rPr lang="en-US"/>
              <a:t>Phone: via Lincoln Base 01522 682319</a:t>
            </a:r>
          </a:p>
          <a:p>
            <a:r>
              <a:rPr lang="en-US"/>
              <a:t>E-mail: neil.blackwell@pilgrim.lincs.sch.uk</a:t>
            </a:r>
          </a:p>
          <a:p>
            <a:endParaRPr lang="en-US"/>
          </a:p>
        </p:txBody>
      </p:sp>
      <p:pic>
        <p:nvPicPr>
          <p:cNvPr id="4" name="Picture 3" descr="The Pilgrim School">
            <a:extLst>
              <a:ext uri="{FF2B5EF4-FFF2-40B4-BE49-F238E27FC236}">
                <a16:creationId xmlns:a16="http://schemas.microsoft.com/office/drawing/2014/main" id="{CF3EB748-7ECD-483F-A443-5C912050C3C7}"/>
              </a:ext>
            </a:extLst>
          </p:cNvPr>
          <p:cNvPicPr>
            <a:picLocks noChangeAspect="1"/>
          </p:cNvPicPr>
          <p:nvPr/>
        </p:nvPicPr>
        <p:blipFill>
          <a:blip r:embed="rId3"/>
          <a:stretch>
            <a:fillRect/>
          </a:stretch>
        </p:blipFill>
        <p:spPr>
          <a:xfrm>
            <a:off x="9184698" y="5054311"/>
            <a:ext cx="2190750" cy="1238250"/>
          </a:xfrm>
          <a:prstGeom prst="rect">
            <a:avLst/>
          </a:prstGeom>
        </p:spPr>
      </p:pic>
    </p:spTree>
    <p:extLst>
      <p:ext uri="{BB962C8B-B14F-4D97-AF65-F5344CB8AC3E}">
        <p14:creationId xmlns:p14="http://schemas.microsoft.com/office/powerpoint/2010/main" val="374609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2138C-6E24-7929-B54D-57B8473EC701}"/>
              </a:ext>
            </a:extLst>
          </p:cNvPr>
          <p:cNvSpPr>
            <a:spLocks noGrp="1"/>
          </p:cNvSpPr>
          <p:nvPr>
            <p:ph type="title"/>
          </p:nvPr>
        </p:nvSpPr>
        <p:spPr/>
        <p:txBody>
          <a:bodyPr/>
          <a:lstStyle/>
          <a:p>
            <a:r>
              <a:rPr lang="en-US"/>
              <a:t>Careers Work</a:t>
            </a:r>
          </a:p>
        </p:txBody>
      </p:sp>
      <p:sp>
        <p:nvSpPr>
          <p:cNvPr id="3" name="Content Placeholder 2">
            <a:extLst>
              <a:ext uri="{FF2B5EF4-FFF2-40B4-BE49-F238E27FC236}">
                <a16:creationId xmlns:a16="http://schemas.microsoft.com/office/drawing/2014/main" id="{C8C8D8A9-9B48-1994-2638-C42E96EA8188}"/>
              </a:ext>
            </a:extLst>
          </p:cNvPr>
          <p:cNvSpPr>
            <a:spLocks noGrp="1"/>
          </p:cNvSpPr>
          <p:nvPr>
            <p:ph idx="1"/>
          </p:nvPr>
        </p:nvSpPr>
        <p:spPr/>
        <p:txBody>
          <a:bodyPr vert="horz" lIns="91440" tIns="45720" rIns="91440" bIns="45720" rtlCol="0" anchor="t">
            <a:normAutofit lnSpcReduction="10000"/>
          </a:bodyPr>
          <a:lstStyle/>
          <a:p>
            <a:r>
              <a:rPr lang="en-US"/>
              <a:t>Careers 1:1 sessions (Information, Advice and Guidance)</a:t>
            </a:r>
          </a:p>
          <a:p>
            <a:r>
              <a:rPr lang="en-US"/>
              <a:t>Careers group work</a:t>
            </a:r>
          </a:p>
          <a:p>
            <a:r>
              <a:rPr lang="en-US"/>
              <a:t>Careers education</a:t>
            </a:r>
          </a:p>
          <a:p>
            <a:r>
              <a:rPr lang="en-US"/>
              <a:t>Careers visits to colleges and post-16 providers</a:t>
            </a:r>
          </a:p>
          <a:p>
            <a:r>
              <a:rPr lang="en-US"/>
              <a:t>Careers visits to employers</a:t>
            </a:r>
          </a:p>
          <a:p>
            <a:r>
              <a:rPr lang="en-US"/>
              <a:t>Careers talks by external agencies</a:t>
            </a:r>
          </a:p>
          <a:p>
            <a:r>
              <a:rPr lang="en-US"/>
              <a:t>Work experience</a:t>
            </a:r>
          </a:p>
          <a:p>
            <a:r>
              <a:rPr lang="en-US"/>
              <a:t>Discussions with Year 9 pupils around GCSE options</a:t>
            </a:r>
          </a:p>
        </p:txBody>
      </p:sp>
      <p:pic>
        <p:nvPicPr>
          <p:cNvPr id="4" name="Picture 3" descr="The Pilgrim School">
            <a:extLst>
              <a:ext uri="{FF2B5EF4-FFF2-40B4-BE49-F238E27FC236}">
                <a16:creationId xmlns:a16="http://schemas.microsoft.com/office/drawing/2014/main" id="{E231E352-B701-B745-2250-94F64723E396}"/>
              </a:ext>
            </a:extLst>
          </p:cNvPr>
          <p:cNvPicPr>
            <a:picLocks noChangeAspect="1"/>
          </p:cNvPicPr>
          <p:nvPr/>
        </p:nvPicPr>
        <p:blipFill>
          <a:blip r:embed="rId3"/>
          <a:stretch>
            <a:fillRect/>
          </a:stretch>
        </p:blipFill>
        <p:spPr>
          <a:xfrm>
            <a:off x="9655752" y="5262130"/>
            <a:ext cx="2190750" cy="1238250"/>
          </a:xfrm>
          <a:prstGeom prst="rect">
            <a:avLst/>
          </a:prstGeom>
        </p:spPr>
      </p:pic>
    </p:spTree>
    <p:extLst>
      <p:ext uri="{BB962C8B-B14F-4D97-AF65-F5344CB8AC3E}">
        <p14:creationId xmlns:p14="http://schemas.microsoft.com/office/powerpoint/2010/main" val="187427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CFDD-05C7-01CA-C654-DCB5E9480742}"/>
              </a:ext>
            </a:extLst>
          </p:cNvPr>
          <p:cNvSpPr>
            <a:spLocks noGrp="1"/>
          </p:cNvSpPr>
          <p:nvPr>
            <p:ph type="title"/>
          </p:nvPr>
        </p:nvSpPr>
        <p:spPr/>
        <p:txBody>
          <a:bodyPr/>
          <a:lstStyle/>
          <a:p>
            <a:r>
              <a:rPr lang="en-US"/>
              <a:t>Labour Market Information (LMI)</a:t>
            </a:r>
          </a:p>
        </p:txBody>
      </p:sp>
      <p:sp>
        <p:nvSpPr>
          <p:cNvPr id="3" name="Content Placeholder 2">
            <a:extLst>
              <a:ext uri="{FF2B5EF4-FFF2-40B4-BE49-F238E27FC236}">
                <a16:creationId xmlns:a16="http://schemas.microsoft.com/office/drawing/2014/main" id="{5E536FD6-7273-902C-6465-C08E1C5B9B5E}"/>
              </a:ext>
            </a:extLst>
          </p:cNvPr>
          <p:cNvSpPr>
            <a:spLocks noGrp="1"/>
          </p:cNvSpPr>
          <p:nvPr>
            <p:ph idx="1"/>
          </p:nvPr>
        </p:nvSpPr>
        <p:spPr/>
        <p:txBody>
          <a:bodyPr vert="horz" lIns="91440" tIns="45720" rIns="91440" bIns="45720" rtlCol="0" anchor="t">
            <a:normAutofit lnSpcReduction="10000"/>
          </a:bodyPr>
          <a:lstStyle/>
          <a:p>
            <a:r>
              <a:rPr lang="en-US">
                <a:latin typeface="Calibri"/>
                <a:ea typeface="+mn-lt"/>
                <a:cs typeface="+mn-lt"/>
              </a:rPr>
              <a:t>Labour Market Information (LMI) is a useful tool to help research future jobs in the local area, understand the skills needed for certain roles and the demand for future employment.</a:t>
            </a:r>
            <a:endParaRPr lang="en-US">
              <a:latin typeface="Calibri"/>
              <a:ea typeface="Calibri"/>
              <a:cs typeface="Calibri"/>
            </a:endParaRPr>
          </a:p>
          <a:p>
            <a:r>
              <a:rPr lang="en-US">
                <a:latin typeface="Calibri"/>
                <a:ea typeface="+mn-lt"/>
                <a:cs typeface="+mn-lt"/>
              </a:rPr>
              <a:t>LMI helps to break down the complex ‘world of work’– ranging from descriptions of different careers, their entry routes, promotional prospects, salaries paid, skills and qualifications needed, etc. Crucially for young people, LMI also covers future demand – what kinds of jobs will be in demand after leaving school and what kinds of skills will be needed.</a:t>
            </a:r>
            <a:endParaRPr lang="en-US">
              <a:latin typeface="Calibri"/>
              <a:ea typeface="Calibri"/>
              <a:cs typeface="Calibri"/>
            </a:endParaRPr>
          </a:p>
          <a:p>
            <a:r>
              <a:rPr lang="en-US">
                <a:latin typeface="Calibri"/>
                <a:ea typeface="Calibri"/>
                <a:cs typeface="Calibri"/>
              </a:rPr>
              <a:t>(Taken from Nelson and Colne College Group 2025).</a:t>
            </a:r>
            <a:endParaRPr lang="en-US" sz="1100">
              <a:latin typeface="Avenir Next LT Pro"/>
              <a:ea typeface="Calibri"/>
              <a:cs typeface="Calibri"/>
            </a:endParaRPr>
          </a:p>
          <a:p>
            <a:endParaRPr lang="en-US">
              <a:latin typeface="Calibri"/>
              <a:ea typeface="Calibri"/>
              <a:cs typeface="Calibri"/>
            </a:endParaRPr>
          </a:p>
        </p:txBody>
      </p:sp>
      <p:pic>
        <p:nvPicPr>
          <p:cNvPr id="5" name="Picture 4" descr="The Pilgrim School">
            <a:extLst>
              <a:ext uri="{FF2B5EF4-FFF2-40B4-BE49-F238E27FC236}">
                <a16:creationId xmlns:a16="http://schemas.microsoft.com/office/drawing/2014/main" id="{AB235DE8-EE7B-7450-9148-4C7F2ED801C5}"/>
              </a:ext>
            </a:extLst>
          </p:cNvPr>
          <p:cNvPicPr>
            <a:picLocks noChangeAspect="1"/>
          </p:cNvPicPr>
          <p:nvPr/>
        </p:nvPicPr>
        <p:blipFill>
          <a:blip r:embed="rId3"/>
          <a:stretch>
            <a:fillRect/>
          </a:stretch>
        </p:blipFill>
        <p:spPr>
          <a:xfrm>
            <a:off x="9655752" y="5262130"/>
            <a:ext cx="2190750" cy="1238250"/>
          </a:xfrm>
          <a:prstGeom prst="rect">
            <a:avLst/>
          </a:prstGeom>
        </p:spPr>
      </p:pic>
    </p:spTree>
    <p:extLst>
      <p:ext uri="{BB962C8B-B14F-4D97-AF65-F5344CB8AC3E}">
        <p14:creationId xmlns:p14="http://schemas.microsoft.com/office/powerpoint/2010/main" val="286277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2340-6E6E-164D-8ED4-1965B8CAE081}"/>
              </a:ext>
            </a:extLst>
          </p:cNvPr>
          <p:cNvSpPr>
            <a:spLocks noGrp="1"/>
          </p:cNvSpPr>
          <p:nvPr>
            <p:ph type="title"/>
          </p:nvPr>
        </p:nvSpPr>
        <p:spPr/>
        <p:txBody>
          <a:bodyPr/>
          <a:lstStyle/>
          <a:p>
            <a:r>
              <a:rPr lang="en-US" dirty="0"/>
              <a:t>Careers Websites and Information</a:t>
            </a:r>
          </a:p>
        </p:txBody>
      </p:sp>
      <p:sp>
        <p:nvSpPr>
          <p:cNvPr id="5" name="Content Placeholder 4">
            <a:extLst>
              <a:ext uri="{FF2B5EF4-FFF2-40B4-BE49-F238E27FC236}">
                <a16:creationId xmlns:a16="http://schemas.microsoft.com/office/drawing/2014/main" id="{586E83CB-8C4C-3E89-79DC-2665E69F4414}"/>
              </a:ext>
            </a:extLst>
          </p:cNvPr>
          <p:cNvSpPr>
            <a:spLocks noGrp="1"/>
          </p:cNvSpPr>
          <p:nvPr>
            <p:ph idx="1"/>
          </p:nvPr>
        </p:nvSpPr>
        <p:spPr/>
        <p:txBody>
          <a:bodyPr vert="horz" lIns="91440" tIns="45720" rIns="91440" bIns="45720" rtlCol="0" anchor="t">
            <a:normAutofit fontScale="92500" lnSpcReduction="20000"/>
          </a:bodyPr>
          <a:lstStyle/>
          <a:p>
            <a:r>
              <a:rPr lang="en-US" dirty="0"/>
              <a:t>National Careers Service</a:t>
            </a:r>
          </a:p>
          <a:p>
            <a:r>
              <a:rPr lang="en-US" dirty="0"/>
              <a:t>NHS Jobs</a:t>
            </a:r>
          </a:p>
          <a:p>
            <a:r>
              <a:rPr lang="en-US" dirty="0"/>
              <a:t>Indeed</a:t>
            </a:r>
          </a:p>
          <a:p>
            <a:r>
              <a:rPr lang="en-US" dirty="0"/>
              <a:t>FindaJob.gov.uk</a:t>
            </a:r>
          </a:p>
          <a:p>
            <a:r>
              <a:rPr lang="en-US" dirty="0"/>
              <a:t>Linkd In</a:t>
            </a:r>
          </a:p>
          <a:p>
            <a:r>
              <a:rPr lang="en-US" dirty="0"/>
              <a:t>Careers Fairs at Post-16 providers/schools</a:t>
            </a:r>
          </a:p>
          <a:p>
            <a:r>
              <a:rPr lang="en-US" dirty="0"/>
              <a:t>Office for National Statistics – LMI overview</a:t>
            </a:r>
          </a:p>
          <a:p>
            <a:r>
              <a:rPr lang="en-US" dirty="0"/>
              <a:t>Armed Forces Careers</a:t>
            </a:r>
          </a:p>
          <a:p>
            <a:r>
              <a:rPr lang="en-US" dirty="0"/>
              <a:t>Civil Service Careers</a:t>
            </a:r>
          </a:p>
        </p:txBody>
      </p:sp>
      <p:pic>
        <p:nvPicPr>
          <p:cNvPr id="7" name="Picture 6" descr="The Pilgrim School">
            <a:extLst>
              <a:ext uri="{FF2B5EF4-FFF2-40B4-BE49-F238E27FC236}">
                <a16:creationId xmlns:a16="http://schemas.microsoft.com/office/drawing/2014/main" id="{21A89B18-70F7-2527-2D13-F35B1F20CC79}"/>
              </a:ext>
            </a:extLst>
          </p:cNvPr>
          <p:cNvPicPr>
            <a:picLocks noChangeAspect="1"/>
          </p:cNvPicPr>
          <p:nvPr/>
        </p:nvPicPr>
        <p:blipFill>
          <a:blip r:embed="rId3"/>
          <a:stretch>
            <a:fillRect/>
          </a:stretch>
        </p:blipFill>
        <p:spPr>
          <a:xfrm>
            <a:off x="9655752" y="5262130"/>
            <a:ext cx="2190750" cy="1238250"/>
          </a:xfrm>
          <a:prstGeom prst="rect">
            <a:avLst/>
          </a:prstGeom>
        </p:spPr>
      </p:pic>
    </p:spTree>
    <p:extLst>
      <p:ext uri="{BB962C8B-B14F-4D97-AF65-F5344CB8AC3E}">
        <p14:creationId xmlns:p14="http://schemas.microsoft.com/office/powerpoint/2010/main" val="42214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E0B4F-C845-ABAC-EEBA-851865E5CB64}"/>
              </a:ext>
            </a:extLst>
          </p:cNvPr>
          <p:cNvSpPr>
            <a:spLocks noGrp="1"/>
          </p:cNvSpPr>
          <p:nvPr>
            <p:ph type="title"/>
          </p:nvPr>
        </p:nvSpPr>
        <p:spPr/>
        <p:txBody>
          <a:bodyPr/>
          <a:lstStyle/>
          <a:p>
            <a:r>
              <a:rPr lang="en-US"/>
              <a:t>Work Experience </a:t>
            </a:r>
          </a:p>
        </p:txBody>
      </p:sp>
      <p:sp>
        <p:nvSpPr>
          <p:cNvPr id="3" name="Content Placeholder 2">
            <a:extLst>
              <a:ext uri="{FF2B5EF4-FFF2-40B4-BE49-F238E27FC236}">
                <a16:creationId xmlns:a16="http://schemas.microsoft.com/office/drawing/2014/main" id="{8D325AA4-93B2-359F-73CB-4CA0C51079E3}"/>
              </a:ext>
            </a:extLst>
          </p:cNvPr>
          <p:cNvSpPr>
            <a:spLocks noGrp="1"/>
          </p:cNvSpPr>
          <p:nvPr>
            <p:ph idx="1"/>
          </p:nvPr>
        </p:nvSpPr>
        <p:spPr/>
        <p:txBody>
          <a:bodyPr vert="horz" lIns="91440" tIns="45720" rIns="91440" bIns="45720" rtlCol="0" anchor="t">
            <a:normAutofit/>
          </a:bodyPr>
          <a:lstStyle/>
          <a:p>
            <a:r>
              <a:rPr lang="en-US"/>
              <a:t>Can take place half a day a week, full day a week, over one week or over two weeks – and anything </a:t>
            </a:r>
            <a:r>
              <a:rPr lang="en-US" err="1"/>
              <a:t>inbetween</a:t>
            </a:r>
            <a:r>
              <a:rPr lang="en-US"/>
              <a:t>.</a:t>
            </a:r>
          </a:p>
          <a:p>
            <a:r>
              <a:rPr lang="en-US"/>
              <a:t>I will try to find something aligned to their career aspirations.</a:t>
            </a:r>
          </a:p>
          <a:p>
            <a:r>
              <a:rPr lang="en-US"/>
              <a:t>Safeguarding.</a:t>
            </a:r>
          </a:p>
          <a:p>
            <a:r>
              <a:rPr lang="en-US"/>
              <a:t>Risk Assessments.</a:t>
            </a:r>
          </a:p>
          <a:p>
            <a:r>
              <a:rPr lang="en-US"/>
              <a:t>Parent/Employer Agreement.</a:t>
            </a:r>
          </a:p>
          <a:p>
            <a:r>
              <a:rPr lang="en-US"/>
              <a:t>Virtual or Face to Face.</a:t>
            </a:r>
          </a:p>
        </p:txBody>
      </p:sp>
      <p:pic>
        <p:nvPicPr>
          <p:cNvPr id="5" name="Picture 4" descr="The Pilgrim School">
            <a:extLst>
              <a:ext uri="{FF2B5EF4-FFF2-40B4-BE49-F238E27FC236}">
                <a16:creationId xmlns:a16="http://schemas.microsoft.com/office/drawing/2014/main" id="{00B98862-AE4C-EDA3-1B5F-CAC93B39680F}"/>
              </a:ext>
            </a:extLst>
          </p:cNvPr>
          <p:cNvPicPr>
            <a:picLocks noChangeAspect="1"/>
          </p:cNvPicPr>
          <p:nvPr/>
        </p:nvPicPr>
        <p:blipFill>
          <a:blip r:embed="rId2"/>
          <a:stretch>
            <a:fillRect/>
          </a:stretch>
        </p:blipFill>
        <p:spPr>
          <a:xfrm>
            <a:off x="9655752" y="5262130"/>
            <a:ext cx="2190750" cy="1238250"/>
          </a:xfrm>
          <a:prstGeom prst="rect">
            <a:avLst/>
          </a:prstGeom>
        </p:spPr>
      </p:pic>
    </p:spTree>
    <p:extLst>
      <p:ext uri="{BB962C8B-B14F-4D97-AF65-F5344CB8AC3E}">
        <p14:creationId xmlns:p14="http://schemas.microsoft.com/office/powerpoint/2010/main" val="388863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6440-327A-5A02-3EC3-5B96260AB527}"/>
              </a:ext>
            </a:extLst>
          </p:cNvPr>
          <p:cNvSpPr>
            <a:spLocks noGrp="1"/>
          </p:cNvSpPr>
          <p:nvPr>
            <p:ph type="title"/>
          </p:nvPr>
        </p:nvSpPr>
        <p:spPr/>
        <p:txBody>
          <a:bodyPr/>
          <a:lstStyle/>
          <a:p>
            <a:r>
              <a:rPr lang="en-US"/>
              <a:t>Work Experience Cont'd </a:t>
            </a:r>
          </a:p>
        </p:txBody>
      </p:sp>
      <p:pic>
        <p:nvPicPr>
          <p:cNvPr id="4" name="Content Placeholder 3" descr="A person with pink hair in a long yellow dress&#10;&#10;Description automatically generated">
            <a:extLst>
              <a:ext uri="{FF2B5EF4-FFF2-40B4-BE49-F238E27FC236}">
                <a16:creationId xmlns:a16="http://schemas.microsoft.com/office/drawing/2014/main" id="{FDF09D7B-9427-A6F8-74BE-A1F368717882}"/>
              </a:ext>
            </a:extLst>
          </p:cNvPr>
          <p:cNvPicPr>
            <a:picLocks noGrp="1" noChangeAspect="1"/>
          </p:cNvPicPr>
          <p:nvPr>
            <p:ph idx="1"/>
          </p:nvPr>
        </p:nvPicPr>
        <p:blipFill>
          <a:blip r:embed="rId3"/>
          <a:stretch>
            <a:fillRect/>
          </a:stretch>
        </p:blipFill>
        <p:spPr>
          <a:xfrm>
            <a:off x="304392" y="1469398"/>
            <a:ext cx="2324304" cy="3517395"/>
          </a:xfrm>
        </p:spPr>
      </p:pic>
      <p:pic>
        <p:nvPicPr>
          <p:cNvPr id="5" name="Picture 4" descr="A person holding a dog&#10;&#10;Description automatically generated">
            <a:extLst>
              <a:ext uri="{FF2B5EF4-FFF2-40B4-BE49-F238E27FC236}">
                <a16:creationId xmlns:a16="http://schemas.microsoft.com/office/drawing/2014/main" id="{CE4B4FB5-2EF0-9974-37C3-2A42BDE713E6}"/>
              </a:ext>
            </a:extLst>
          </p:cNvPr>
          <p:cNvPicPr>
            <a:picLocks noChangeAspect="1"/>
          </p:cNvPicPr>
          <p:nvPr/>
        </p:nvPicPr>
        <p:blipFill>
          <a:blip r:embed="rId4"/>
          <a:stretch>
            <a:fillRect/>
          </a:stretch>
        </p:blipFill>
        <p:spPr>
          <a:xfrm>
            <a:off x="3051589" y="1473742"/>
            <a:ext cx="3016843" cy="3517841"/>
          </a:xfrm>
          <a:prstGeom prst="rect">
            <a:avLst/>
          </a:prstGeom>
        </p:spPr>
      </p:pic>
      <p:pic>
        <p:nvPicPr>
          <p:cNvPr id="6" name="Picture 5" descr="A group of airplanes flying in formation with smoke trails&#10;&#10;Description automatically generated">
            <a:extLst>
              <a:ext uri="{FF2B5EF4-FFF2-40B4-BE49-F238E27FC236}">
                <a16:creationId xmlns:a16="http://schemas.microsoft.com/office/drawing/2014/main" id="{361A42CA-985A-6A99-055C-0B12A9F12D17}"/>
              </a:ext>
            </a:extLst>
          </p:cNvPr>
          <p:cNvPicPr>
            <a:picLocks noChangeAspect="1"/>
          </p:cNvPicPr>
          <p:nvPr/>
        </p:nvPicPr>
        <p:blipFill>
          <a:blip r:embed="rId5"/>
          <a:stretch>
            <a:fillRect/>
          </a:stretch>
        </p:blipFill>
        <p:spPr>
          <a:xfrm>
            <a:off x="6467337" y="1301631"/>
            <a:ext cx="2636631" cy="1600200"/>
          </a:xfrm>
          <a:prstGeom prst="rect">
            <a:avLst/>
          </a:prstGeom>
        </p:spPr>
      </p:pic>
      <p:pic>
        <p:nvPicPr>
          <p:cNvPr id="7" name="Picture 6" descr="A building with a sign on it&#10;&#10;Description automatically generated">
            <a:extLst>
              <a:ext uri="{FF2B5EF4-FFF2-40B4-BE49-F238E27FC236}">
                <a16:creationId xmlns:a16="http://schemas.microsoft.com/office/drawing/2014/main" id="{01818047-DDB8-DA11-5920-FDE872992D65}"/>
              </a:ext>
            </a:extLst>
          </p:cNvPr>
          <p:cNvPicPr>
            <a:picLocks noChangeAspect="1"/>
          </p:cNvPicPr>
          <p:nvPr/>
        </p:nvPicPr>
        <p:blipFill>
          <a:blip r:embed="rId6"/>
          <a:stretch>
            <a:fillRect/>
          </a:stretch>
        </p:blipFill>
        <p:spPr>
          <a:xfrm>
            <a:off x="6464922" y="3231026"/>
            <a:ext cx="2619375" cy="1619250"/>
          </a:xfrm>
          <a:prstGeom prst="rect">
            <a:avLst/>
          </a:prstGeom>
        </p:spPr>
      </p:pic>
      <p:pic>
        <p:nvPicPr>
          <p:cNvPr id="8" name="Picture 7" descr="A person in a blue robe using a sword&#10;&#10;Description automatically generated">
            <a:extLst>
              <a:ext uri="{FF2B5EF4-FFF2-40B4-BE49-F238E27FC236}">
                <a16:creationId xmlns:a16="http://schemas.microsoft.com/office/drawing/2014/main" id="{BE59F8A2-767E-B8CE-55A1-34CDAAC0081D}"/>
              </a:ext>
            </a:extLst>
          </p:cNvPr>
          <p:cNvPicPr>
            <a:picLocks noChangeAspect="1"/>
          </p:cNvPicPr>
          <p:nvPr/>
        </p:nvPicPr>
        <p:blipFill>
          <a:blip r:embed="rId7"/>
          <a:stretch>
            <a:fillRect/>
          </a:stretch>
        </p:blipFill>
        <p:spPr>
          <a:xfrm>
            <a:off x="6464922" y="4995863"/>
            <a:ext cx="2619375" cy="1743075"/>
          </a:xfrm>
          <a:prstGeom prst="rect">
            <a:avLst/>
          </a:prstGeom>
        </p:spPr>
      </p:pic>
      <p:pic>
        <p:nvPicPr>
          <p:cNvPr id="9" name="Picture 8" descr="The Pilgrim School">
            <a:extLst>
              <a:ext uri="{FF2B5EF4-FFF2-40B4-BE49-F238E27FC236}">
                <a16:creationId xmlns:a16="http://schemas.microsoft.com/office/drawing/2014/main" id="{81366BAF-8081-5F58-1C67-8298C12B3421}"/>
              </a:ext>
            </a:extLst>
          </p:cNvPr>
          <p:cNvPicPr>
            <a:picLocks noChangeAspect="1"/>
          </p:cNvPicPr>
          <p:nvPr/>
        </p:nvPicPr>
        <p:blipFill>
          <a:blip r:embed="rId8"/>
          <a:stretch>
            <a:fillRect/>
          </a:stretch>
        </p:blipFill>
        <p:spPr>
          <a:xfrm>
            <a:off x="9876622" y="5494043"/>
            <a:ext cx="2190750" cy="1238250"/>
          </a:xfrm>
          <a:prstGeom prst="rect">
            <a:avLst/>
          </a:prstGeom>
        </p:spPr>
      </p:pic>
    </p:spTree>
    <p:extLst>
      <p:ext uri="{BB962C8B-B14F-4D97-AF65-F5344CB8AC3E}">
        <p14:creationId xmlns:p14="http://schemas.microsoft.com/office/powerpoint/2010/main" val="1229929774"/>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13</Slides>
  <Notes>9</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ShapesVTI</vt:lpstr>
      <vt:lpstr>Careers Education, Information, Advice and Guidance - Labour Market Information (LMI)</vt:lpstr>
      <vt:lpstr>Aims of the Presentation</vt:lpstr>
      <vt:lpstr>Background and Qualifications</vt:lpstr>
      <vt:lpstr>My role at The Pilgrim School </vt:lpstr>
      <vt:lpstr>Careers Work</vt:lpstr>
      <vt:lpstr>Labour Market Information (LMI)</vt:lpstr>
      <vt:lpstr>Careers Websites and Information</vt:lpstr>
      <vt:lpstr>Work Experience </vt:lpstr>
      <vt:lpstr>Work Experience Cont'd </vt:lpstr>
      <vt:lpstr>Collaborative Working</vt:lpstr>
      <vt:lpstr>How Understanding AI Helps Kids Prepare for Future Careers</vt:lpstr>
      <vt:lpstr>Did I meet the aims of the presentation?</vt:lpstr>
      <vt:lpstr>Any Questions?  neil.blackwell@pilgrim.lincs.sch.uk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neil blackwell</dc:creator>
  <cp:revision>265</cp:revision>
  <dcterms:created xsi:type="dcterms:W3CDTF">2025-01-31T14:45:01Z</dcterms:created>
  <dcterms:modified xsi:type="dcterms:W3CDTF">2025-05-07T08:28:12Z</dcterms:modified>
</cp:coreProperties>
</file>