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49CC6-74EF-6576-E747-72DB5EF3174C}" v="1068" dt="2022-03-24T09:45:11.848"/>
    <p1510:client id="{FFD0203C-DFFF-4E1F-9842-8B7D4B762AAB}" v="625" dt="2022-01-20T12:33:41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FD0203C-DFFF-4E1F-9842-8B7D4B762AAB}"/>
    <pc:docChg chg="modSld">
      <pc:chgData name="" userId="" providerId="" clId="Web-{FFD0203C-DFFF-4E1F-9842-8B7D4B762AAB}" dt="2022-01-20T11:49:38.902" v="3" actId="20577"/>
      <pc:docMkLst>
        <pc:docMk/>
      </pc:docMkLst>
      <pc:sldChg chg="modSp">
        <pc:chgData name="" userId="" providerId="" clId="Web-{FFD0203C-DFFF-4E1F-9842-8B7D4B762AAB}" dt="2022-01-20T11:49:38.902" v="3" actId="20577"/>
        <pc:sldMkLst>
          <pc:docMk/>
          <pc:sldMk cId="3601082625" sldId="256"/>
        </pc:sldMkLst>
        <pc:spChg chg="mod">
          <ac:chgData name="" userId="" providerId="" clId="Web-{FFD0203C-DFFF-4E1F-9842-8B7D4B762AAB}" dt="2022-01-20T11:49:38.902" v="3" actId="20577"/>
          <ac:spMkLst>
            <pc:docMk/>
            <pc:sldMk cId="3601082625" sldId="256"/>
            <ac:spMk id="2" creationId="{00000000-0000-0000-0000-000000000000}"/>
          </ac:spMkLst>
        </pc:spChg>
      </pc:sldChg>
    </pc:docChg>
  </pc:docChgLst>
  <pc:docChgLst>
    <pc:chgData name="Vicki Steadman" userId="S::vicki.steadman@pilgrim.lincs.sch.uk::d7ebc6ac-8000-4af7-8dda-45f1a1f05226" providerId="AD" clId="Web-{04A49CC6-74EF-6576-E747-72DB5EF3174C}"/>
    <pc:docChg chg="addSld delSld modSld sldOrd addMainMaster delMainMaster">
      <pc:chgData name="Vicki Steadman" userId="S::vicki.steadman@pilgrim.lincs.sch.uk::d7ebc6ac-8000-4af7-8dda-45f1a1f05226" providerId="AD" clId="Web-{04A49CC6-74EF-6576-E747-72DB5EF3174C}" dt="2022-03-24T09:45:11.848" v="1080" actId="20577"/>
      <pc:docMkLst>
        <pc:docMk/>
      </pc:docMkLst>
      <pc:sldChg chg="addSp delSp modSp mod setBg modClrScheme addAnim delAnim setClrOvrMap chgLayout">
        <pc:chgData name="Vicki Steadman" userId="S::vicki.steadman@pilgrim.lincs.sch.uk::d7ebc6ac-8000-4af7-8dda-45f1a1f05226" providerId="AD" clId="Web-{04A49CC6-74EF-6576-E747-72DB5EF3174C}" dt="2022-03-24T09:45:11.848" v="1080" actId="20577"/>
        <pc:sldMkLst>
          <pc:docMk/>
          <pc:sldMk cId="3601082625" sldId="256"/>
        </pc:sldMkLst>
        <pc:spChg chg="mod">
          <ac:chgData name="Vicki Steadman" userId="S::vicki.steadman@pilgrim.lincs.sch.uk::d7ebc6ac-8000-4af7-8dda-45f1a1f05226" providerId="AD" clId="Web-{04A49CC6-74EF-6576-E747-72DB5EF3174C}" dt="2022-03-24T09:45:06.301" v="1079" actId="20577"/>
          <ac:spMkLst>
            <pc:docMk/>
            <pc:sldMk cId="3601082625" sldId="256"/>
            <ac:spMk id="2" creationId="{00000000-0000-0000-0000-000000000000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45:11.848" v="1080" actId="20577"/>
          <ac:spMkLst>
            <pc:docMk/>
            <pc:sldMk cId="3601082625" sldId="256"/>
            <ac:spMk id="3" creationId="{00000000-0000-0000-0000-000000000000}"/>
          </ac:spMkLst>
        </pc:spChg>
        <pc:spChg chg="add del mod">
          <ac:chgData name="Vicki Steadman" userId="S::vicki.steadman@pilgrim.lincs.sch.uk::d7ebc6ac-8000-4af7-8dda-45f1a1f05226" providerId="AD" clId="Web-{04A49CC6-74EF-6576-E747-72DB5EF3174C}" dt="2022-03-24T09:10:51.973" v="88"/>
          <ac:spMkLst>
            <pc:docMk/>
            <pc:sldMk cId="3601082625" sldId="256"/>
            <ac:spMk id="6" creationId="{071DD2E8-1EAB-4A05-89FB-74299635035D}"/>
          </ac:spMkLst>
        </pc:spChg>
        <pc:spChg chg="add del mod">
          <ac:chgData name="Vicki Steadman" userId="S::vicki.steadman@pilgrim.lincs.sch.uk::d7ebc6ac-8000-4af7-8dda-45f1a1f05226" providerId="AD" clId="Web-{04A49CC6-74EF-6576-E747-72DB5EF3174C}" dt="2022-03-24T09:13:51.664" v="102"/>
          <ac:spMkLst>
            <pc:docMk/>
            <pc:sldMk cId="3601082625" sldId="256"/>
            <ac:spMk id="9" creationId="{726ADB9C-07DB-4580-B9F9-45F08BC698BB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0:01.432" v="27"/>
          <ac:spMkLst>
            <pc:docMk/>
            <pc:sldMk cId="3601082625" sldId="256"/>
            <ac:spMk id="18" creationId="{9B37791B-B040-4694-BFDC-8DD132D86E8E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8:59:57.604" v="20"/>
          <ac:spMkLst>
            <pc:docMk/>
            <pc:sldMk cId="3601082625" sldId="256"/>
            <ac:spMk id="27" creationId="{9B37791B-B040-4694-BFDC-8DD132D86E8E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0:01.417" v="26"/>
          <ac:spMkLst>
            <pc:docMk/>
            <pc:sldMk cId="3601082625" sldId="256"/>
            <ac:spMk id="33" creationId="{9B37791B-B040-4694-BFDC-8DD132D86E8E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0:01.417" v="26"/>
          <ac:spMkLst>
            <pc:docMk/>
            <pc:sldMk cId="3601082625" sldId="256"/>
            <ac:spMk id="34" creationId="{117E1A5F-4E44-495B-9C48-A5314F5BAF0F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2:31.044" v="31"/>
          <ac:spMkLst>
            <pc:docMk/>
            <pc:sldMk cId="3601082625" sldId="256"/>
            <ac:spMk id="36" creationId="{9B37791B-B040-4694-BFDC-8DD132D86E8E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2:31.044" v="31"/>
          <ac:spMkLst>
            <pc:docMk/>
            <pc:sldMk cId="3601082625" sldId="256"/>
            <ac:spMk id="37" creationId="{0A3D475D-F146-44DA-80FB-3306B95B8D04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2:31.028" v="30"/>
          <ac:spMkLst>
            <pc:docMk/>
            <pc:sldMk cId="3601082625" sldId="256"/>
            <ac:spMk id="43" creationId="{9B37791B-B040-4694-BFDC-8DD132D86E8E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2:31.028" v="30"/>
          <ac:spMkLst>
            <pc:docMk/>
            <pc:sldMk cId="3601082625" sldId="256"/>
            <ac:spMk id="45" creationId="{0A3D475D-F146-44DA-80FB-3306B95B8D04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3:11.060" v="33"/>
          <ac:spMkLst>
            <pc:docMk/>
            <pc:sldMk cId="3601082625" sldId="256"/>
            <ac:spMk id="47" creationId="{9B37791B-B040-4694-BFDC-8DD132D86E8E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3:11.060" v="33"/>
          <ac:spMkLst>
            <pc:docMk/>
            <pc:sldMk cId="3601082625" sldId="256"/>
            <ac:spMk id="49" creationId="{A5761B15-C433-40FE-BB67-ECF17E50A618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15:22.196" v="105"/>
          <ac:spMkLst>
            <pc:docMk/>
            <pc:sldMk cId="3601082625" sldId="256"/>
            <ac:spMk id="54" creationId="{9B37791B-B040-4694-BFDC-8DD132D86E8E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15:22.196" v="105"/>
          <ac:spMkLst>
            <pc:docMk/>
            <pc:sldMk cId="3601082625" sldId="256"/>
            <ac:spMk id="56" creationId="{ADA7B28A-56E6-40AC-BFEB-4CC5F2F13A8C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13:46.414" v="98"/>
          <ac:spMkLst>
            <pc:docMk/>
            <pc:sldMk cId="3601082625" sldId="256"/>
            <ac:spMk id="58" creationId="{14F048CC-17C9-B246-BF2A-29E51AD1C6EA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13:46.414" v="98"/>
          <ac:spMkLst>
            <pc:docMk/>
            <pc:sldMk cId="3601082625" sldId="256"/>
            <ac:spMk id="59" creationId="{53C4D10E-16D3-5D49-A995-1FD27619A96C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13:46.414" v="98"/>
          <ac:spMkLst>
            <pc:docMk/>
            <pc:sldMk cId="3601082625" sldId="256"/>
            <ac:spMk id="60" creationId="{24124FF1-775D-AC4A-81D0-73FC0F54A682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9:19.347" v="55"/>
          <ac:spMkLst>
            <pc:docMk/>
            <pc:sldMk cId="3601082625" sldId="256"/>
            <ac:spMk id="61" creationId="{81BC67A1-175E-439E-85E2-88911C119814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13:46.414" v="98"/>
          <ac:spMkLst>
            <pc:docMk/>
            <pc:sldMk cId="3601082625" sldId="256"/>
            <ac:spMk id="62" creationId="{C53E2C7F-F4FF-A94D-ACAE-82823EC88FEC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9:19.347" v="55"/>
          <ac:spMkLst>
            <pc:docMk/>
            <pc:sldMk cId="3601082625" sldId="256"/>
            <ac:spMk id="63" creationId="{94A7B82C-30F1-42B4-BE36-3DB42DD517D1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15:22.196" v="105"/>
          <ac:spMkLst>
            <pc:docMk/>
            <pc:sldMk cId="3601082625" sldId="256"/>
            <ac:spMk id="64" creationId="{0DBF1ABE-8590-450D-BB49-BDDCCF3EEA9E}"/>
          </ac:spMkLst>
        </pc:spChg>
        <pc:spChg chg="add del">
          <ac:chgData name="Vicki Steadman" userId="S::vicki.steadman@pilgrim.lincs.sch.uk::d7ebc6ac-8000-4af7-8dda-45f1a1f05226" providerId="AD" clId="Web-{04A49CC6-74EF-6576-E747-72DB5EF3174C}" dt="2022-03-24T09:09:19.347" v="55"/>
          <ac:spMkLst>
            <pc:docMk/>
            <pc:sldMk cId="3601082625" sldId="256"/>
            <ac:spMk id="65" creationId="{43CA1578-CEEB-41BB-8068-C0DA02C36C52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15:22.196" v="105"/>
          <ac:spMkLst>
            <pc:docMk/>
            <pc:sldMk cId="3601082625" sldId="256"/>
            <ac:spMk id="68" creationId="{DCD36D47-40B7-494B-B249-3CBA333DE256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15:22.196" v="105"/>
          <ac:spMkLst>
            <pc:docMk/>
            <pc:sldMk cId="3601082625" sldId="256"/>
            <ac:spMk id="69" creationId="{03AD0D1C-F8BA-4CD1-BC4D-BE1823F3EBDD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15:22.196" v="105"/>
          <ac:spMkLst>
            <pc:docMk/>
            <pc:sldMk cId="3601082625" sldId="256"/>
            <ac:spMk id="70" creationId="{FBA7E51E-7B6A-4A79-8F84-47C845C7A2CC}"/>
          </ac:spMkLst>
        </pc:spChg>
        <pc:grpChg chg="add del">
          <ac:chgData name="Vicki Steadman" userId="S::vicki.steadman@pilgrim.lincs.sch.uk::d7ebc6ac-8000-4af7-8dda-45f1a1f05226" providerId="AD" clId="Web-{04A49CC6-74EF-6576-E747-72DB5EF3174C}" dt="2022-03-24T09:00:01.432" v="27"/>
          <ac:grpSpMkLst>
            <pc:docMk/>
            <pc:sldMk cId="3601082625" sldId="256"/>
            <ac:grpSpMk id="20" creationId="{4252769E-B9F0-4068-A645-5BBEF16E9C28}"/>
          </ac:grpSpMkLst>
        </pc:grpChg>
        <pc:grpChg chg="add del">
          <ac:chgData name="Vicki Steadman" userId="S::vicki.steadman@pilgrim.lincs.sch.uk::d7ebc6ac-8000-4af7-8dda-45f1a1f05226" providerId="AD" clId="Web-{04A49CC6-74EF-6576-E747-72DB5EF3174C}" dt="2022-03-24T08:59:57.604" v="20"/>
          <ac:grpSpMkLst>
            <pc:docMk/>
            <pc:sldMk cId="3601082625" sldId="256"/>
            <ac:grpSpMk id="29" creationId="{4252769E-B9F0-4068-A645-5BBEF16E9C28}"/>
          </ac:grpSpMkLst>
        </pc:grpChg>
        <pc:grpChg chg="add del">
          <ac:chgData name="Vicki Steadman" userId="S::vicki.steadman@pilgrim.lincs.sch.uk::d7ebc6ac-8000-4af7-8dda-45f1a1f05226" providerId="AD" clId="Web-{04A49CC6-74EF-6576-E747-72DB5EF3174C}" dt="2022-03-24T09:09:19.347" v="55"/>
          <ac:grpSpMkLst>
            <pc:docMk/>
            <pc:sldMk cId="3601082625" sldId="256"/>
            <ac:grpSpMk id="67" creationId="{7DF11618-754F-4C58-94AD-F7AA3530D6AF}"/>
          </ac:grpSpMkLst>
        </pc:grpChg>
        <pc:grpChg chg="add del">
          <ac:chgData name="Vicki Steadman" userId="S::vicki.steadman@pilgrim.lincs.sch.uk::d7ebc6ac-8000-4af7-8dda-45f1a1f05226" providerId="AD" clId="Web-{04A49CC6-74EF-6576-E747-72DB5EF3174C}" dt="2022-03-24T09:09:19.347" v="55"/>
          <ac:grpSpMkLst>
            <pc:docMk/>
            <pc:sldMk cId="3601082625" sldId="256"/>
            <ac:grpSpMk id="93" creationId="{A5761FD8-9CFD-4F5A-AB69-F179306BCD09}"/>
          </ac:grpSpMkLst>
        </pc:grpChg>
        <pc:grpChg chg="add del">
          <ac:chgData name="Vicki Steadman" userId="S::vicki.steadman@pilgrim.lincs.sch.uk::d7ebc6ac-8000-4af7-8dda-45f1a1f05226" providerId="AD" clId="Web-{04A49CC6-74EF-6576-E747-72DB5EF3174C}" dt="2022-03-24T09:09:19.347" v="55"/>
          <ac:grpSpMkLst>
            <pc:docMk/>
            <pc:sldMk cId="3601082625" sldId="256"/>
            <ac:grpSpMk id="104" creationId="{361195DA-BFB4-4917-BAFD-7D3D669EFA86}"/>
          </ac:grpSpMkLst>
        </pc:grpChg>
        <pc:picChg chg="del mod">
          <ac:chgData name="Vicki Steadman" userId="S::vicki.steadman@pilgrim.lincs.sch.uk::d7ebc6ac-8000-4af7-8dda-45f1a1f05226" providerId="AD" clId="Web-{04A49CC6-74EF-6576-E747-72DB5EF3174C}" dt="2022-03-24T09:01:56.684" v="28"/>
          <ac:picMkLst>
            <pc:docMk/>
            <pc:sldMk cId="3601082625" sldId="256"/>
            <ac:picMk id="4" creationId="{89C52738-56C2-466F-A6EA-63BB0FDEDAF2}"/>
          </ac:picMkLst>
        </pc:picChg>
        <pc:picChg chg="add del mod">
          <ac:chgData name="Vicki Steadman" userId="S::vicki.steadman@pilgrim.lincs.sch.uk::d7ebc6ac-8000-4af7-8dda-45f1a1f05226" providerId="AD" clId="Web-{04A49CC6-74EF-6576-E747-72DB5EF3174C}" dt="2022-03-24T09:10:51.973" v="89"/>
          <ac:picMkLst>
            <pc:docMk/>
            <pc:sldMk cId="3601082625" sldId="256"/>
            <ac:picMk id="5" creationId="{9494807C-22AD-4328-AB25-7733C615B457}"/>
          </ac:picMkLst>
        </pc:picChg>
        <pc:picChg chg="add del mod ord">
          <ac:chgData name="Vicki Steadman" userId="S::vicki.steadman@pilgrim.lincs.sch.uk::d7ebc6ac-8000-4af7-8dda-45f1a1f05226" providerId="AD" clId="Web-{04A49CC6-74EF-6576-E747-72DB5EF3174C}" dt="2022-03-24T09:13:51.664" v="103"/>
          <ac:picMkLst>
            <pc:docMk/>
            <pc:sldMk cId="3601082625" sldId="256"/>
            <ac:picMk id="8" creationId="{7C386142-776F-4876-B91A-A59BF9FAD183}"/>
          </ac:picMkLst>
        </pc:picChg>
        <pc:picChg chg="add del">
          <ac:chgData name="Vicki Steadman" userId="S::vicki.steadman@pilgrim.lincs.sch.uk::d7ebc6ac-8000-4af7-8dda-45f1a1f05226" providerId="AD" clId="Web-{04A49CC6-74EF-6576-E747-72DB5EF3174C}" dt="2022-03-24T09:02:31.028" v="30"/>
          <ac:picMkLst>
            <pc:docMk/>
            <pc:sldMk cId="3601082625" sldId="256"/>
            <ac:picMk id="39" creationId="{6EFB5E70-6E64-3C22-6C36-E3CA0863A9E1}"/>
          </ac:picMkLst>
        </pc:picChg>
        <pc:picChg chg="add del mod">
          <ac:chgData name="Vicki Steadman" userId="S::vicki.steadman@pilgrim.lincs.sch.uk::d7ebc6ac-8000-4af7-8dda-45f1a1f05226" providerId="AD" clId="Web-{04A49CC6-74EF-6576-E747-72DB5EF3174C}" dt="2022-03-24T09:13:55.164" v="104"/>
          <ac:picMkLst>
            <pc:docMk/>
            <pc:sldMk cId="3601082625" sldId="256"/>
            <ac:picMk id="48" creationId="{2082DF85-2125-A56A-AB15-3778A190339E}"/>
          </ac:picMkLst>
        </pc:picChg>
        <pc:picChg chg="add">
          <ac:chgData name="Vicki Steadman" userId="S::vicki.steadman@pilgrim.lincs.sch.uk::d7ebc6ac-8000-4af7-8dda-45f1a1f05226" providerId="AD" clId="Web-{04A49CC6-74EF-6576-E747-72DB5EF3174C}" dt="2022-03-24T09:15:22.196" v="105"/>
          <ac:picMkLst>
            <pc:docMk/>
            <pc:sldMk cId="3601082625" sldId="256"/>
            <ac:picMk id="66" creationId="{F03D01C0-CE2F-A6B5-08E3-63EA76D83E77}"/>
          </ac:picMkLst>
        </pc:picChg>
      </pc:sldChg>
      <pc:sldChg chg="addSp delSp modSp new mod setBg">
        <pc:chgData name="Vicki Steadman" userId="S::vicki.steadman@pilgrim.lincs.sch.uk::d7ebc6ac-8000-4af7-8dda-45f1a1f05226" providerId="AD" clId="Web-{04A49CC6-74EF-6576-E747-72DB5EF3174C}" dt="2022-03-24T09:18:18.636" v="158"/>
        <pc:sldMkLst>
          <pc:docMk/>
          <pc:sldMk cId="3824930106" sldId="257"/>
        </pc:sldMkLst>
        <pc:spChg chg="del mod">
          <ac:chgData name="Vicki Steadman" userId="S::vicki.steadman@pilgrim.lincs.sch.uk::d7ebc6ac-8000-4af7-8dda-45f1a1f05226" providerId="AD" clId="Web-{04A49CC6-74EF-6576-E747-72DB5EF3174C}" dt="2022-03-24T09:18:18.636" v="158"/>
          <ac:spMkLst>
            <pc:docMk/>
            <pc:sldMk cId="3824930106" sldId="257"/>
            <ac:spMk id="2" creationId="{BC352D38-42F7-45D8-8777-91BF77E34114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18:12.527" v="157" actId="20577"/>
          <ac:spMkLst>
            <pc:docMk/>
            <pc:sldMk cId="3824930106" sldId="257"/>
            <ac:spMk id="3" creationId="{7D6BA128-0E11-4F23-BFDC-254B71A0EDFC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15:53.009" v="107"/>
          <ac:spMkLst>
            <pc:docMk/>
            <pc:sldMk cId="3824930106" sldId="257"/>
            <ac:spMk id="8" creationId="{C51A08AC-F796-409C-AD97-8B476289EC51}"/>
          </ac:spMkLst>
        </pc:spChg>
        <pc:grpChg chg="add">
          <ac:chgData name="Vicki Steadman" userId="S::vicki.steadman@pilgrim.lincs.sch.uk::d7ebc6ac-8000-4af7-8dda-45f1a1f05226" providerId="AD" clId="Web-{04A49CC6-74EF-6576-E747-72DB5EF3174C}" dt="2022-03-24T09:15:53.009" v="107"/>
          <ac:grpSpMkLst>
            <pc:docMk/>
            <pc:sldMk cId="3824930106" sldId="257"/>
            <ac:grpSpMk id="10" creationId="{1E1B312B-4E9A-405C-9CE8-10325438035E}"/>
          </ac:grpSpMkLst>
        </pc:grpChg>
      </pc:sldChg>
      <pc:sldChg chg="addSp delSp add del">
        <pc:chgData name="Vicki Steadman" userId="S::vicki.steadman@pilgrim.lincs.sch.uk::d7ebc6ac-8000-4af7-8dda-45f1a1f05226" providerId="AD" clId="Web-{04A49CC6-74EF-6576-E747-72DB5EF3174C}" dt="2022-03-24T09:09:47.457" v="82"/>
        <pc:sldMkLst>
          <pc:docMk/>
          <pc:sldMk cId="3986330260" sldId="257"/>
        </pc:sldMkLst>
        <pc:spChg chg="add del">
          <ac:chgData name="Vicki Steadman" userId="S::vicki.steadman@pilgrim.lincs.sch.uk::d7ebc6ac-8000-4af7-8dda-45f1a1f05226" providerId="AD" clId="Web-{04A49CC6-74EF-6576-E747-72DB5EF3174C}" dt="2022-03-24T09:04:50.390" v="47"/>
          <ac:spMkLst>
            <pc:docMk/>
            <pc:sldMk cId="3986330260" sldId="257"/>
            <ac:spMk id="4" creationId="{CC5623EA-AAE6-46EF-860B-B9F9DFC0F28C}"/>
          </ac:spMkLst>
        </pc:spChg>
      </pc:sldChg>
      <pc:sldChg chg="add del">
        <pc:chgData name="Vicki Steadman" userId="S::vicki.steadman@pilgrim.lincs.sch.uk::d7ebc6ac-8000-4af7-8dda-45f1a1f05226" providerId="AD" clId="Web-{04A49CC6-74EF-6576-E747-72DB5EF3174C}" dt="2022-03-24T09:09:42.894" v="81"/>
        <pc:sldMkLst>
          <pc:docMk/>
          <pc:sldMk cId="185281643" sldId="258"/>
        </pc:sldMkLst>
      </pc:sldChg>
      <pc:sldChg chg="addSp delSp modSp new mod ord setBg">
        <pc:chgData name="Vicki Steadman" userId="S::vicki.steadman@pilgrim.lincs.sch.uk::d7ebc6ac-8000-4af7-8dda-45f1a1f05226" providerId="AD" clId="Web-{04A49CC6-74EF-6576-E747-72DB5EF3174C}" dt="2022-03-24T09:22:13.218" v="339"/>
        <pc:sldMkLst>
          <pc:docMk/>
          <pc:sldMk cId="1614911787" sldId="258"/>
        </pc:sldMkLst>
        <pc:spChg chg="del mod">
          <ac:chgData name="Vicki Steadman" userId="S::vicki.steadman@pilgrim.lincs.sch.uk::d7ebc6ac-8000-4af7-8dda-45f1a1f05226" providerId="AD" clId="Web-{04A49CC6-74EF-6576-E747-72DB5EF3174C}" dt="2022-03-24T09:21:38.749" v="333"/>
          <ac:spMkLst>
            <pc:docMk/>
            <pc:sldMk cId="1614911787" sldId="258"/>
            <ac:spMk id="2" creationId="{240464DF-70FF-426C-A0E7-10598AECE6AB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21:58.030" v="336"/>
          <ac:spMkLst>
            <pc:docMk/>
            <pc:sldMk cId="1614911787" sldId="258"/>
            <ac:spMk id="3" creationId="{11617973-4E45-4969-B703-DE932C14379C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18:27.246" v="160"/>
          <ac:spMkLst>
            <pc:docMk/>
            <pc:sldMk cId="1614911787" sldId="258"/>
            <ac:spMk id="8" creationId="{593B4D24-F4A8-4141-A20A-E0575D199633}"/>
          </ac:spMkLst>
        </pc:spChg>
        <pc:grpChg chg="add">
          <ac:chgData name="Vicki Steadman" userId="S::vicki.steadman@pilgrim.lincs.sch.uk::d7ebc6ac-8000-4af7-8dda-45f1a1f05226" providerId="AD" clId="Web-{04A49CC6-74EF-6576-E747-72DB5EF3174C}" dt="2022-03-24T09:18:27.246" v="160"/>
          <ac:grpSpMkLst>
            <pc:docMk/>
            <pc:sldMk cId="1614911787" sldId="258"/>
            <ac:grpSpMk id="10" creationId="{6CCEEF8A-4A3A-4B35-AA57-D804767F5AD9}"/>
          </ac:grpSpMkLst>
        </pc:grpChg>
      </pc:sldChg>
      <pc:sldChg chg="addSp delSp modSp new mod setBg">
        <pc:chgData name="Vicki Steadman" userId="S::vicki.steadman@pilgrim.lincs.sch.uk::d7ebc6ac-8000-4af7-8dda-45f1a1f05226" providerId="AD" clId="Web-{04A49CC6-74EF-6576-E747-72DB5EF3174C}" dt="2022-03-24T09:24:16.704" v="379"/>
        <pc:sldMkLst>
          <pc:docMk/>
          <pc:sldMk cId="1618423724" sldId="259"/>
        </pc:sldMkLst>
        <pc:spChg chg="del mod">
          <ac:chgData name="Vicki Steadman" userId="S::vicki.steadman@pilgrim.lincs.sch.uk::d7ebc6ac-8000-4af7-8dda-45f1a1f05226" providerId="AD" clId="Web-{04A49CC6-74EF-6576-E747-72DB5EF3174C}" dt="2022-03-24T09:22:23.078" v="341"/>
          <ac:spMkLst>
            <pc:docMk/>
            <pc:sldMk cId="1618423724" sldId="259"/>
            <ac:spMk id="2" creationId="{555FAAE3-0B5F-4B0A-B89D-738B76F23392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24:16.704" v="379"/>
          <ac:spMkLst>
            <pc:docMk/>
            <pc:sldMk cId="1618423724" sldId="259"/>
            <ac:spMk id="3" creationId="{8ABD78B7-A9BF-4E3E-8F8B-782648325268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2:09.624" v="338"/>
          <ac:spMkLst>
            <pc:docMk/>
            <pc:sldMk cId="1618423724" sldId="259"/>
            <ac:spMk id="8" creationId="{9C9466AA-C21A-4C23-8137-04C53295BB76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2:09.624" v="338"/>
          <ac:spMkLst>
            <pc:docMk/>
            <pc:sldMk cId="1618423724" sldId="259"/>
            <ac:spMk id="10" creationId="{97F2DAE4-2F3C-4594-A107-2435D1D07765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2:09.624" v="338"/>
          <ac:spMkLst>
            <pc:docMk/>
            <pc:sldMk cId="1618423724" sldId="259"/>
            <ac:spMk id="12" creationId="{1BE69641-D02C-48F0-8852-5FE363D4813B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2:09.624" v="338"/>
          <ac:spMkLst>
            <pc:docMk/>
            <pc:sldMk cId="1618423724" sldId="259"/>
            <ac:spMk id="14" creationId="{BD4EFF6A-7C71-4EFA-B386-711A102CC903}"/>
          </ac:spMkLst>
        </pc:spChg>
        <pc:grpChg chg="add">
          <ac:chgData name="Vicki Steadman" userId="S::vicki.steadman@pilgrim.lincs.sch.uk::d7ebc6ac-8000-4af7-8dda-45f1a1f05226" providerId="AD" clId="Web-{04A49CC6-74EF-6576-E747-72DB5EF3174C}" dt="2022-03-24T09:22:09.624" v="338"/>
          <ac:grpSpMkLst>
            <pc:docMk/>
            <pc:sldMk cId="1618423724" sldId="259"/>
            <ac:grpSpMk id="16" creationId="{7C4C19DC-E477-4A4D-81AC-7A8CD2E3BDB0}"/>
          </ac:grpSpMkLst>
        </pc:grpChg>
        <pc:grpChg chg="add">
          <ac:chgData name="Vicki Steadman" userId="S::vicki.steadman@pilgrim.lincs.sch.uk::d7ebc6ac-8000-4af7-8dda-45f1a1f05226" providerId="AD" clId="Web-{04A49CC6-74EF-6576-E747-72DB5EF3174C}" dt="2022-03-24T09:22:09.624" v="338"/>
          <ac:grpSpMkLst>
            <pc:docMk/>
            <pc:sldMk cId="1618423724" sldId="259"/>
            <ac:grpSpMk id="22" creationId="{108CEEDC-820E-402C-ACC8-D657846AD970}"/>
          </ac:grpSpMkLst>
        </pc:grpChg>
      </pc:sldChg>
      <pc:sldChg chg="add del">
        <pc:chgData name="Vicki Steadman" userId="S::vicki.steadman@pilgrim.lincs.sch.uk::d7ebc6ac-8000-4af7-8dda-45f1a1f05226" providerId="AD" clId="Web-{04A49CC6-74EF-6576-E747-72DB5EF3174C}" dt="2022-03-24T09:09:42.894" v="80"/>
        <pc:sldMkLst>
          <pc:docMk/>
          <pc:sldMk cId="1889625638" sldId="259"/>
        </pc:sldMkLst>
      </pc:sldChg>
      <pc:sldChg chg="add del">
        <pc:chgData name="Vicki Steadman" userId="S::vicki.steadman@pilgrim.lincs.sch.uk::d7ebc6ac-8000-4af7-8dda-45f1a1f05226" providerId="AD" clId="Web-{04A49CC6-74EF-6576-E747-72DB5EF3174C}" dt="2022-03-24T09:09:42.894" v="79"/>
        <pc:sldMkLst>
          <pc:docMk/>
          <pc:sldMk cId="3799710903" sldId="260"/>
        </pc:sldMkLst>
      </pc:sldChg>
      <pc:sldChg chg="addSp delSp modSp new mod setBg">
        <pc:chgData name="Vicki Steadman" userId="S::vicki.steadman@pilgrim.lincs.sch.uk::d7ebc6ac-8000-4af7-8dda-45f1a1f05226" providerId="AD" clId="Web-{04A49CC6-74EF-6576-E747-72DB5EF3174C}" dt="2022-03-24T09:25:42.612" v="431" actId="20577"/>
        <pc:sldMkLst>
          <pc:docMk/>
          <pc:sldMk cId="4112893207" sldId="260"/>
        </pc:sldMkLst>
        <pc:spChg chg="mod">
          <ac:chgData name="Vicki Steadman" userId="S::vicki.steadman@pilgrim.lincs.sch.uk::d7ebc6ac-8000-4af7-8dda-45f1a1f05226" providerId="AD" clId="Web-{04A49CC6-74EF-6576-E747-72DB5EF3174C}" dt="2022-03-24T09:25:42.612" v="431" actId="20577"/>
          <ac:spMkLst>
            <pc:docMk/>
            <pc:sldMk cId="4112893207" sldId="260"/>
            <ac:spMk id="2" creationId="{7557DCA7-D269-4D06-A4D1-9C37985EAA05}"/>
          </ac:spMkLst>
        </pc:spChg>
        <pc:spChg chg="del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3" creationId="{8152B380-70B1-424E-A42D-CEC1F5CDFD0E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8" creationId="{9B0F7D69-D93C-4C38-A23D-76E000D691CD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10" creationId="{8CD419D4-EA9D-42D9-BF62-B07F0B7B672B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12" creationId="{1C6FEC9B-9608-4181-A9E5-A1B80E72021C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14" creationId="{AB1564ED-F26F-451D-97D6-A6EC3E83FD55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16" creationId="{AF50A80E-5DCB-4320-9947-73BF2D6F059F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18" creationId="{4E9C9717-43F9-44EA-9215-3F2D15B1C737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20" creationId="{E66004D1-3DCE-405F-9046-6DE912409E12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22" creationId="{D1319957-918B-4BBC-B357-957813808CDF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4:33.064" v="381"/>
          <ac:spMkLst>
            <pc:docMk/>
            <pc:sldMk cId="4112893207" sldId="260"/>
            <ac:spMk id="24" creationId="{0DBF1ABE-8590-450D-BB49-BDDCCF3EEA9E}"/>
          </ac:spMkLst>
        </pc:spChg>
        <pc:grpChg chg="add">
          <ac:chgData name="Vicki Steadman" userId="S::vicki.steadman@pilgrim.lincs.sch.uk::d7ebc6ac-8000-4af7-8dda-45f1a1f05226" providerId="AD" clId="Web-{04A49CC6-74EF-6576-E747-72DB5EF3174C}" dt="2022-03-24T09:24:33.064" v="381"/>
          <ac:grpSpMkLst>
            <pc:docMk/>
            <pc:sldMk cId="4112893207" sldId="260"/>
            <ac:grpSpMk id="26" creationId="{54E5F18F-9D70-4BE5-8A38-603463EE84A2}"/>
          </ac:grpSpMkLst>
        </pc:grpChg>
      </pc:sldChg>
      <pc:sldChg chg="addSp delSp modSp new mod setBg">
        <pc:chgData name="Vicki Steadman" userId="S::vicki.steadman@pilgrim.lincs.sch.uk::d7ebc6ac-8000-4af7-8dda-45f1a1f05226" providerId="AD" clId="Web-{04A49CC6-74EF-6576-E747-72DB5EF3174C}" dt="2022-03-24T09:27:18.316" v="503" actId="20577"/>
        <pc:sldMkLst>
          <pc:docMk/>
          <pc:sldMk cId="3294104197" sldId="261"/>
        </pc:sldMkLst>
        <pc:spChg chg="del mod">
          <ac:chgData name="Vicki Steadman" userId="S::vicki.steadman@pilgrim.lincs.sch.uk::d7ebc6ac-8000-4af7-8dda-45f1a1f05226" providerId="AD" clId="Web-{04A49CC6-74EF-6576-E747-72DB5EF3174C}" dt="2022-03-24T09:27:01.535" v="499"/>
          <ac:spMkLst>
            <pc:docMk/>
            <pc:sldMk cId="3294104197" sldId="261"/>
            <ac:spMk id="2" creationId="{46D0DE6E-2A52-4E51-AE65-F7BBC25C190E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27:18.316" v="503" actId="20577"/>
          <ac:spMkLst>
            <pc:docMk/>
            <pc:sldMk cId="3294104197" sldId="261"/>
            <ac:spMk id="3" creationId="{12D5BADC-C957-40A1-B9F0-3D4C660F2595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6:01.816" v="433"/>
          <ac:spMkLst>
            <pc:docMk/>
            <pc:sldMk cId="3294104197" sldId="261"/>
            <ac:spMk id="8" creationId="{47FC6A8B-34F9-40FB-AA2D-E34168F52850}"/>
          </ac:spMkLst>
        </pc:spChg>
        <pc:grpChg chg="add">
          <ac:chgData name="Vicki Steadman" userId="S::vicki.steadman@pilgrim.lincs.sch.uk::d7ebc6ac-8000-4af7-8dda-45f1a1f05226" providerId="AD" clId="Web-{04A49CC6-74EF-6576-E747-72DB5EF3174C}" dt="2022-03-24T09:26:01.816" v="433"/>
          <ac:grpSpMkLst>
            <pc:docMk/>
            <pc:sldMk cId="3294104197" sldId="261"/>
            <ac:grpSpMk id="10" creationId="{D4D684F8-91BF-481C-A965-722756A383D0}"/>
          </ac:grpSpMkLst>
        </pc:grpChg>
      </pc:sldChg>
      <pc:sldChg chg="add del">
        <pc:chgData name="Vicki Steadman" userId="S::vicki.steadman@pilgrim.lincs.sch.uk::d7ebc6ac-8000-4af7-8dda-45f1a1f05226" providerId="AD" clId="Web-{04A49CC6-74EF-6576-E747-72DB5EF3174C}" dt="2022-03-24T09:09:42.879" v="78"/>
        <pc:sldMkLst>
          <pc:docMk/>
          <pc:sldMk cId="3545657687" sldId="261"/>
        </pc:sldMkLst>
      </pc:sldChg>
      <pc:sldChg chg="addSp delSp modSp new mod setBg">
        <pc:chgData name="Vicki Steadman" userId="S::vicki.steadman@pilgrim.lincs.sch.uk::d7ebc6ac-8000-4af7-8dda-45f1a1f05226" providerId="AD" clId="Web-{04A49CC6-74EF-6576-E747-72DB5EF3174C}" dt="2022-03-24T09:30:25.288" v="604" actId="1076"/>
        <pc:sldMkLst>
          <pc:docMk/>
          <pc:sldMk cId="727351499" sldId="262"/>
        </pc:sldMkLst>
        <pc:spChg chg="del mod">
          <ac:chgData name="Vicki Steadman" userId="S::vicki.steadman@pilgrim.lincs.sch.uk::d7ebc6ac-8000-4af7-8dda-45f1a1f05226" providerId="AD" clId="Web-{04A49CC6-74EF-6576-E747-72DB5EF3174C}" dt="2022-03-24T09:29:50.600" v="596"/>
          <ac:spMkLst>
            <pc:docMk/>
            <pc:sldMk cId="727351499" sldId="262"/>
            <ac:spMk id="2" creationId="{4EF60C3E-0F49-4AC9-841F-B77095A9847F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30:25.288" v="604" actId="1076"/>
          <ac:spMkLst>
            <pc:docMk/>
            <pc:sldMk cId="727351499" sldId="262"/>
            <ac:spMk id="3" creationId="{8137A77D-3EDF-4EB9-B198-E05D24B1741B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27:34.832" v="505"/>
          <ac:spMkLst>
            <pc:docMk/>
            <pc:sldMk cId="727351499" sldId="262"/>
            <ac:spMk id="8" creationId="{AC14302F-E955-47D0-A56B-D1D1A6953B51}"/>
          </ac:spMkLst>
        </pc:spChg>
        <pc:grpChg chg="add">
          <ac:chgData name="Vicki Steadman" userId="S::vicki.steadman@pilgrim.lincs.sch.uk::d7ebc6ac-8000-4af7-8dda-45f1a1f05226" providerId="AD" clId="Web-{04A49CC6-74EF-6576-E747-72DB5EF3174C}" dt="2022-03-24T09:27:34.832" v="505"/>
          <ac:grpSpMkLst>
            <pc:docMk/>
            <pc:sldMk cId="727351499" sldId="262"/>
            <ac:grpSpMk id="10" creationId="{572E366A-B6DD-4F06-A42A-FF634FDE1BE1}"/>
          </ac:grpSpMkLst>
        </pc:grpChg>
      </pc:sldChg>
      <pc:sldChg chg="add del">
        <pc:chgData name="Vicki Steadman" userId="S::vicki.steadman@pilgrim.lincs.sch.uk::d7ebc6ac-8000-4af7-8dda-45f1a1f05226" providerId="AD" clId="Web-{04A49CC6-74EF-6576-E747-72DB5EF3174C}" dt="2022-03-24T09:09:42.879" v="77"/>
        <pc:sldMkLst>
          <pc:docMk/>
          <pc:sldMk cId="1023472506" sldId="262"/>
        </pc:sldMkLst>
      </pc:sldChg>
      <pc:sldChg chg="addSp delSp modSp new mod setBg">
        <pc:chgData name="Vicki Steadman" userId="S::vicki.steadman@pilgrim.lincs.sch.uk::d7ebc6ac-8000-4af7-8dda-45f1a1f05226" providerId="AD" clId="Web-{04A49CC6-74EF-6576-E747-72DB5EF3174C}" dt="2022-03-24T09:33:43.744" v="728" actId="20577"/>
        <pc:sldMkLst>
          <pc:docMk/>
          <pc:sldMk cId="937711717" sldId="263"/>
        </pc:sldMkLst>
        <pc:spChg chg="del mod">
          <ac:chgData name="Vicki Steadman" userId="S::vicki.steadman@pilgrim.lincs.sch.uk::d7ebc6ac-8000-4af7-8dda-45f1a1f05226" providerId="AD" clId="Web-{04A49CC6-74EF-6576-E747-72DB5EF3174C}" dt="2022-03-24T09:30:54.507" v="608"/>
          <ac:spMkLst>
            <pc:docMk/>
            <pc:sldMk cId="937711717" sldId="263"/>
            <ac:spMk id="2" creationId="{80189E65-D09D-4894-AF81-FF60F04C9F96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33:43.744" v="728" actId="20577"/>
          <ac:spMkLst>
            <pc:docMk/>
            <pc:sldMk cId="937711717" sldId="263"/>
            <ac:spMk id="3" creationId="{137C856D-238E-4F29-A36F-D2C79715EA37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0:40.804" v="606"/>
          <ac:spMkLst>
            <pc:docMk/>
            <pc:sldMk cId="937711717" sldId="263"/>
            <ac:spMk id="8" creationId="{22F24225-0E3A-40A5-A927-CEFC144381AA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0:40.804" v="606"/>
          <ac:spMkLst>
            <pc:docMk/>
            <pc:sldMk cId="937711717" sldId="263"/>
            <ac:spMk id="10" creationId="{5B02B8FB-EF36-4677-B5B5-E9B989F25EBC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0:40.804" v="606"/>
          <ac:spMkLst>
            <pc:docMk/>
            <pc:sldMk cId="937711717" sldId="263"/>
            <ac:spMk id="12" creationId="{BE30D5C6-EC5C-4D78-8689-1B6822BFF71A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0:40.804" v="606"/>
          <ac:spMkLst>
            <pc:docMk/>
            <pc:sldMk cId="937711717" sldId="263"/>
            <ac:spMk id="14" creationId="{12A73499-12A4-4080-B0DE-351867697F87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0:40.804" v="606"/>
          <ac:spMkLst>
            <pc:docMk/>
            <pc:sldMk cId="937711717" sldId="263"/>
            <ac:spMk id="16" creationId="{60A52FE6-BB17-4BE4-BFA1-8896FD7CFABA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0:40.804" v="606"/>
          <ac:spMkLst>
            <pc:docMk/>
            <pc:sldMk cId="937711717" sldId="263"/>
            <ac:spMk id="18" creationId="{A7BBF837-70DD-4FFD-A87C-FAD1F5D8AB4C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0:40.804" v="606"/>
          <ac:spMkLst>
            <pc:docMk/>
            <pc:sldMk cId="937711717" sldId="263"/>
            <ac:spMk id="20" creationId="{CE5EB792-CB0B-44C0-9561-24A263D874DA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0:40.804" v="606"/>
          <ac:spMkLst>
            <pc:docMk/>
            <pc:sldMk cId="937711717" sldId="263"/>
            <ac:spMk id="22" creationId="{C0FB4A96-0FD5-4642-8CE2-57623A3A42D4}"/>
          </ac:spMkLst>
        </pc:spChg>
      </pc:sldChg>
      <pc:sldChg chg="add del">
        <pc:chgData name="Vicki Steadman" userId="S::vicki.steadman@pilgrim.lincs.sch.uk::d7ebc6ac-8000-4af7-8dda-45f1a1f05226" providerId="AD" clId="Web-{04A49CC6-74EF-6576-E747-72DB5EF3174C}" dt="2022-03-24T09:09:42.863" v="76"/>
        <pc:sldMkLst>
          <pc:docMk/>
          <pc:sldMk cId="1820630132" sldId="263"/>
        </pc:sldMkLst>
      </pc:sldChg>
      <pc:sldChg chg="addSp delSp modSp new mod setBg">
        <pc:chgData name="Vicki Steadman" userId="S::vicki.steadman@pilgrim.lincs.sch.uk::d7ebc6ac-8000-4af7-8dda-45f1a1f05226" providerId="AD" clId="Web-{04A49CC6-74EF-6576-E747-72DB5EF3174C}" dt="2022-03-24T09:37:10.638" v="924"/>
        <pc:sldMkLst>
          <pc:docMk/>
          <pc:sldMk cId="2412540094" sldId="264"/>
        </pc:sldMkLst>
        <pc:spChg chg="del mod">
          <ac:chgData name="Vicki Steadman" userId="S::vicki.steadman@pilgrim.lincs.sch.uk::d7ebc6ac-8000-4af7-8dda-45f1a1f05226" providerId="AD" clId="Web-{04A49CC6-74EF-6576-E747-72DB5EF3174C}" dt="2022-03-24T09:34:13.745" v="731"/>
          <ac:spMkLst>
            <pc:docMk/>
            <pc:sldMk cId="2412540094" sldId="264"/>
            <ac:spMk id="2" creationId="{7202AB28-6BF1-4D61-835C-6D19E920CB4D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37:10.638" v="924"/>
          <ac:spMkLst>
            <pc:docMk/>
            <pc:sldMk cId="2412540094" sldId="264"/>
            <ac:spMk id="3" creationId="{A0E34414-7CCD-4FC4-BD41-D0C4F605E5AA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4:09.041" v="730"/>
          <ac:spMkLst>
            <pc:docMk/>
            <pc:sldMk cId="2412540094" sldId="264"/>
            <ac:spMk id="8" creationId="{593B4D24-F4A8-4141-A20A-E0575D199633}"/>
          </ac:spMkLst>
        </pc:spChg>
        <pc:grpChg chg="add">
          <ac:chgData name="Vicki Steadman" userId="S::vicki.steadman@pilgrim.lincs.sch.uk::d7ebc6ac-8000-4af7-8dda-45f1a1f05226" providerId="AD" clId="Web-{04A49CC6-74EF-6576-E747-72DB5EF3174C}" dt="2022-03-24T09:34:09.041" v="730"/>
          <ac:grpSpMkLst>
            <pc:docMk/>
            <pc:sldMk cId="2412540094" sldId="264"/>
            <ac:grpSpMk id="10" creationId="{6CCEEF8A-4A3A-4B35-AA57-D804767F5AD9}"/>
          </ac:grpSpMkLst>
        </pc:grpChg>
      </pc:sldChg>
      <pc:sldChg chg="add del">
        <pc:chgData name="Vicki Steadman" userId="S::vicki.steadman@pilgrim.lincs.sch.uk::d7ebc6ac-8000-4af7-8dda-45f1a1f05226" providerId="AD" clId="Web-{04A49CC6-74EF-6576-E747-72DB5EF3174C}" dt="2022-03-24T09:09:42.863" v="75"/>
        <pc:sldMkLst>
          <pc:docMk/>
          <pc:sldMk cId="2701084214" sldId="264"/>
        </pc:sldMkLst>
      </pc:sldChg>
      <pc:sldChg chg="addSp delSp modSp new mod setBg">
        <pc:chgData name="Vicki Steadman" userId="S::vicki.steadman@pilgrim.lincs.sch.uk::d7ebc6ac-8000-4af7-8dda-45f1a1f05226" providerId="AD" clId="Web-{04A49CC6-74EF-6576-E747-72DB5EF3174C}" dt="2022-03-24T09:42:08.517" v="1048" actId="1076"/>
        <pc:sldMkLst>
          <pc:docMk/>
          <pc:sldMk cId="1785700163" sldId="265"/>
        </pc:sldMkLst>
        <pc:spChg chg="del mod">
          <ac:chgData name="Vicki Steadman" userId="S::vicki.steadman@pilgrim.lincs.sch.uk::d7ebc6ac-8000-4af7-8dda-45f1a1f05226" providerId="AD" clId="Web-{04A49CC6-74EF-6576-E747-72DB5EF3174C}" dt="2022-03-24T09:39:35.953" v="928"/>
          <ac:spMkLst>
            <pc:docMk/>
            <pc:sldMk cId="1785700163" sldId="265"/>
            <ac:spMk id="2" creationId="{2C1F6A61-56E5-4C50-8F92-154D8B156F67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42:08.517" v="1048" actId="1076"/>
          <ac:spMkLst>
            <pc:docMk/>
            <pc:sldMk cId="1785700163" sldId="265"/>
            <ac:spMk id="3" creationId="{AAB3D7D6-48CB-4927-B5D0-2DD5959A1BB9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39:26.265" v="926"/>
          <ac:spMkLst>
            <pc:docMk/>
            <pc:sldMk cId="1785700163" sldId="265"/>
            <ac:spMk id="8" creationId="{954AB742-44A6-4CDD-B54A-818846AF8FF8}"/>
          </ac:spMkLst>
        </pc:spChg>
        <pc:grpChg chg="add">
          <ac:chgData name="Vicki Steadman" userId="S::vicki.steadman@pilgrim.lincs.sch.uk::d7ebc6ac-8000-4af7-8dda-45f1a1f05226" providerId="AD" clId="Web-{04A49CC6-74EF-6576-E747-72DB5EF3174C}" dt="2022-03-24T09:39:26.265" v="926"/>
          <ac:grpSpMkLst>
            <pc:docMk/>
            <pc:sldMk cId="1785700163" sldId="265"/>
            <ac:grpSpMk id="10" creationId="{BEB537CF-9F5E-463A-AD3C-13736406C1A2}"/>
          </ac:grpSpMkLst>
        </pc:grpChg>
        <pc:grpChg chg="add">
          <ac:chgData name="Vicki Steadman" userId="S::vicki.steadman@pilgrim.lincs.sch.uk::d7ebc6ac-8000-4af7-8dda-45f1a1f05226" providerId="AD" clId="Web-{04A49CC6-74EF-6576-E747-72DB5EF3174C}" dt="2022-03-24T09:39:26.265" v="926"/>
          <ac:grpSpMkLst>
            <pc:docMk/>
            <pc:sldMk cId="1785700163" sldId="265"/>
            <ac:grpSpMk id="15" creationId="{97EE97F1-3EFC-4812-BCD8-BAFDC3EE4658}"/>
          </ac:grpSpMkLst>
        </pc:grpChg>
        <pc:grpChg chg="add">
          <ac:chgData name="Vicki Steadman" userId="S::vicki.steadman@pilgrim.lincs.sch.uk::d7ebc6ac-8000-4af7-8dda-45f1a1f05226" providerId="AD" clId="Web-{04A49CC6-74EF-6576-E747-72DB5EF3174C}" dt="2022-03-24T09:39:26.265" v="926"/>
          <ac:grpSpMkLst>
            <pc:docMk/>
            <pc:sldMk cId="1785700163" sldId="265"/>
            <ac:grpSpMk id="20" creationId="{266F884D-C8C7-413B-842D-2DEA05D3294D}"/>
          </ac:grpSpMkLst>
        </pc:grpChg>
      </pc:sldChg>
      <pc:sldChg chg="add del">
        <pc:chgData name="Vicki Steadman" userId="S::vicki.steadman@pilgrim.lincs.sch.uk::d7ebc6ac-8000-4af7-8dda-45f1a1f05226" providerId="AD" clId="Web-{04A49CC6-74EF-6576-E747-72DB5EF3174C}" dt="2022-03-24T09:09:42.847" v="74"/>
        <pc:sldMkLst>
          <pc:docMk/>
          <pc:sldMk cId="3675301776" sldId="265"/>
        </pc:sldMkLst>
      </pc:sldChg>
      <pc:sldChg chg="addSp delSp modSp new mod setBg">
        <pc:chgData name="Vicki Steadman" userId="S::vicki.steadman@pilgrim.lincs.sch.uk::d7ebc6ac-8000-4af7-8dda-45f1a1f05226" providerId="AD" clId="Web-{04A49CC6-74EF-6576-E747-72DB5EF3174C}" dt="2022-03-24T09:43:37.128" v="1077" actId="20577"/>
        <pc:sldMkLst>
          <pc:docMk/>
          <pc:sldMk cId="2385160298" sldId="266"/>
        </pc:sldMkLst>
        <pc:spChg chg="del mod">
          <ac:chgData name="Vicki Steadman" userId="S::vicki.steadman@pilgrim.lincs.sch.uk::d7ebc6ac-8000-4af7-8dda-45f1a1f05226" providerId="AD" clId="Web-{04A49CC6-74EF-6576-E747-72DB5EF3174C}" dt="2022-03-24T09:43:13.956" v="1052"/>
          <ac:spMkLst>
            <pc:docMk/>
            <pc:sldMk cId="2385160298" sldId="266"/>
            <ac:spMk id="2" creationId="{BAEAB01A-DDF8-4A36-85B4-E931D218657F}"/>
          </ac:spMkLst>
        </pc:spChg>
        <pc:spChg chg="mod">
          <ac:chgData name="Vicki Steadman" userId="S::vicki.steadman@pilgrim.lincs.sch.uk::d7ebc6ac-8000-4af7-8dda-45f1a1f05226" providerId="AD" clId="Web-{04A49CC6-74EF-6576-E747-72DB5EF3174C}" dt="2022-03-24T09:43:37.128" v="1077" actId="20577"/>
          <ac:spMkLst>
            <pc:docMk/>
            <pc:sldMk cId="2385160298" sldId="266"/>
            <ac:spMk id="3" creationId="{1B02DFFC-6119-40FF-B423-C17E311C73B7}"/>
          </ac:spMkLst>
        </pc:spChg>
        <pc:spChg chg="add">
          <ac:chgData name="Vicki Steadman" userId="S::vicki.steadman@pilgrim.lincs.sch.uk::d7ebc6ac-8000-4af7-8dda-45f1a1f05226" providerId="AD" clId="Web-{04A49CC6-74EF-6576-E747-72DB5EF3174C}" dt="2022-03-24T09:42:59.940" v="1050"/>
          <ac:spMkLst>
            <pc:docMk/>
            <pc:sldMk cId="2385160298" sldId="266"/>
            <ac:spMk id="8" creationId="{C51A08AC-F796-409C-AD97-8B476289EC51}"/>
          </ac:spMkLst>
        </pc:spChg>
        <pc:grpChg chg="add">
          <ac:chgData name="Vicki Steadman" userId="S::vicki.steadman@pilgrim.lincs.sch.uk::d7ebc6ac-8000-4af7-8dda-45f1a1f05226" providerId="AD" clId="Web-{04A49CC6-74EF-6576-E747-72DB5EF3174C}" dt="2022-03-24T09:42:59.940" v="1050"/>
          <ac:grpSpMkLst>
            <pc:docMk/>
            <pc:sldMk cId="2385160298" sldId="266"/>
            <ac:grpSpMk id="10" creationId="{1E1B312B-4E9A-405C-9CE8-10325438035E}"/>
          </ac:grpSpMkLst>
        </pc:grpChg>
      </pc:sldChg>
      <pc:sldChg chg="add del">
        <pc:chgData name="Vicki Steadman" userId="S::vicki.steadman@pilgrim.lincs.sch.uk::d7ebc6ac-8000-4af7-8dda-45f1a1f05226" providerId="AD" clId="Web-{04A49CC6-74EF-6576-E747-72DB5EF3174C}" dt="2022-03-24T09:09:42.847" v="73"/>
        <pc:sldMkLst>
          <pc:docMk/>
          <pc:sldMk cId="3661378558" sldId="266"/>
        </pc:sldMkLst>
      </pc:sldChg>
      <pc:sldChg chg="add del">
        <pc:chgData name="Vicki Steadman" userId="S::vicki.steadman@pilgrim.lincs.sch.uk::d7ebc6ac-8000-4af7-8dda-45f1a1f05226" providerId="AD" clId="Web-{04A49CC6-74EF-6576-E747-72DB5EF3174C}" dt="2022-03-24T09:09:42.832" v="72"/>
        <pc:sldMkLst>
          <pc:docMk/>
          <pc:sldMk cId="1806107751" sldId="267"/>
        </pc:sldMkLst>
      </pc:sldChg>
      <pc:sldChg chg="add del">
        <pc:chgData name="Vicki Steadman" userId="S::vicki.steadman@pilgrim.lincs.sch.uk::d7ebc6ac-8000-4af7-8dda-45f1a1f05226" providerId="AD" clId="Web-{04A49CC6-74EF-6576-E747-72DB5EF3174C}" dt="2022-03-24T09:09:42.832" v="71"/>
        <pc:sldMkLst>
          <pc:docMk/>
          <pc:sldMk cId="1665602611" sldId="268"/>
        </pc:sldMkLst>
      </pc:sldChg>
      <pc:sldChg chg="add del">
        <pc:chgData name="Vicki Steadman" userId="S::vicki.steadman@pilgrim.lincs.sch.uk::d7ebc6ac-8000-4af7-8dda-45f1a1f05226" providerId="AD" clId="Web-{04A49CC6-74EF-6576-E747-72DB5EF3174C}" dt="2022-03-24T09:09:42.832" v="70"/>
        <pc:sldMkLst>
          <pc:docMk/>
          <pc:sldMk cId="206328990" sldId="269"/>
        </pc:sldMkLst>
      </pc:sldChg>
      <pc:sldChg chg="add del">
        <pc:chgData name="Vicki Steadman" userId="S::vicki.steadman@pilgrim.lincs.sch.uk::d7ebc6ac-8000-4af7-8dda-45f1a1f05226" providerId="AD" clId="Web-{04A49CC6-74EF-6576-E747-72DB5EF3174C}" dt="2022-03-24T09:09:50.582" v="83"/>
        <pc:sldMkLst>
          <pc:docMk/>
          <pc:sldMk cId="4147962887" sldId="270"/>
        </pc:sldMkLst>
      </pc:sldChg>
      <pc:sldMasterChg chg="add del addSldLayout delSldLayout">
        <pc:chgData name="Vicki Steadman" userId="S::vicki.steadman@pilgrim.lincs.sch.uk::d7ebc6ac-8000-4af7-8dda-45f1a1f05226" providerId="AD" clId="Web-{04A49CC6-74EF-6576-E747-72DB5EF3174C}" dt="2022-03-24T09:15:22.196" v="105"/>
        <pc:sldMasterMkLst>
          <pc:docMk/>
          <pc:sldMasterMk cId="2032774931" sldId="2147483814"/>
        </pc:sldMasterMkLst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1230434561" sldId="2147483803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2118672591" sldId="2147483804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701562435" sldId="2147483805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3723970791" sldId="2147483806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2524217558" sldId="2147483807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534622428" sldId="2147483808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4061101798" sldId="2147483809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3718898599" sldId="2147483810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4154294420" sldId="2147483811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3321713108" sldId="2147483812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2032774931" sldId="2147483814"/>
            <pc:sldLayoutMk cId="936296796" sldId="2147483813"/>
          </pc:sldLayoutMkLst>
        </pc:sldLayoutChg>
      </pc:sldMasterChg>
      <pc:sldMasterChg chg="add addSldLayout">
        <pc:chgData name="Vicki Steadman" userId="S::vicki.steadman@pilgrim.lincs.sch.uk::d7ebc6ac-8000-4af7-8dda-45f1a1f05226" providerId="AD" clId="Web-{04A49CC6-74EF-6576-E747-72DB5EF3174C}" dt="2022-03-24T09:15:22.196" v="105"/>
        <pc:sldMasterMkLst>
          <pc:docMk/>
          <pc:sldMasterMk cId="4148716519" sldId="2147483877"/>
        </pc:sldMasterMkLst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1929163539" sldId="2147483866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2873571323" sldId="2147483867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2242339463" sldId="2147483868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2438965893" sldId="2147483869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2144719170" sldId="2147483870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3348911248" sldId="2147483871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1023409647" sldId="2147483872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1754562430" sldId="2147483873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3124087195" sldId="2147483874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1302139765" sldId="2147483875"/>
          </pc:sldLayoutMkLst>
        </pc:sldLayoutChg>
        <pc:sldLayoutChg chg="add">
          <pc:chgData name="Vicki Steadman" userId="S::vicki.steadman@pilgrim.lincs.sch.uk::d7ebc6ac-8000-4af7-8dda-45f1a1f05226" providerId="AD" clId="Web-{04A49CC6-74EF-6576-E747-72DB5EF3174C}" dt="2022-03-24T09:15:22.196" v="105"/>
          <pc:sldLayoutMkLst>
            <pc:docMk/>
            <pc:sldMasterMk cId="4148716519" sldId="2147483877"/>
            <pc:sldLayoutMk cId="4200627026" sldId="2147483876"/>
          </pc:sldLayoutMkLst>
        </pc:sldLayoutChg>
      </pc:sldMasterChg>
      <pc:sldMasterChg chg="add del addSldLayout delSldLayout">
        <pc:chgData name="Vicki Steadman" userId="S::vicki.steadman@pilgrim.lincs.sch.uk::d7ebc6ac-8000-4af7-8dda-45f1a1f05226" providerId="AD" clId="Web-{04A49CC6-74EF-6576-E747-72DB5EF3174C}" dt="2022-03-24T09:13:46.414" v="98"/>
        <pc:sldMasterMkLst>
          <pc:docMk/>
          <pc:sldMasterMk cId="733449694" sldId="2147483903"/>
        </pc:sldMasterMkLst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1526701562" sldId="2147483892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876504420" sldId="2147483893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2118378195" sldId="2147483894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3001111602" sldId="2147483895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1415169136" sldId="2147483896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887024282" sldId="2147483897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3760362433" sldId="2147483898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4244685341" sldId="2147483899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2345927900" sldId="2147483900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2541579528" sldId="2147483901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13:46.414" v="98"/>
          <pc:sldLayoutMkLst>
            <pc:docMk/>
            <pc:sldMasterMk cId="733449694" sldId="2147483903"/>
            <pc:sldLayoutMk cId="2455503317" sldId="2147483902"/>
          </pc:sldLayoutMkLst>
        </pc:sldLayoutChg>
      </pc:sldMasterChg>
      <pc:sldMasterChg chg="add del addSldLayout delSldLayout">
        <pc:chgData name="Vicki Steadman" userId="S::vicki.steadman@pilgrim.lincs.sch.uk::d7ebc6ac-8000-4af7-8dda-45f1a1f05226" providerId="AD" clId="Web-{04A49CC6-74EF-6576-E747-72DB5EF3174C}" dt="2022-03-24T09:09:19.347" v="55"/>
        <pc:sldMasterMkLst>
          <pc:docMk/>
          <pc:sldMasterMk cId="1678887968" sldId="2147483903"/>
        </pc:sldMasterMkLst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3590985857" sldId="2147483892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3813813802" sldId="2147483893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1490096286" sldId="2147483894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1308257323" sldId="2147483895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2705793643" sldId="2147483896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858728627" sldId="2147483897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1755799967" sldId="2147483898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3452453036" sldId="2147483899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2041754571" sldId="2147483900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1684093042" sldId="2147483901"/>
          </pc:sldLayoutMkLst>
        </pc:sldLayoutChg>
        <pc:sldLayoutChg chg="add del">
          <pc:chgData name="Vicki Steadman" userId="S::vicki.steadman@pilgrim.lincs.sch.uk::d7ebc6ac-8000-4af7-8dda-45f1a1f05226" providerId="AD" clId="Web-{04A49CC6-74EF-6576-E747-72DB5EF3174C}" dt="2022-03-24T09:09:19.347" v="55"/>
          <pc:sldLayoutMkLst>
            <pc:docMk/>
            <pc:sldMasterMk cId="1678887968" sldId="2147483903"/>
            <pc:sldLayoutMk cId="1438036413" sldId="2147483902"/>
          </pc:sldLayoutMkLst>
        </pc:sldLayoutChg>
      </pc:sldMasterChg>
    </pc:docChg>
  </pc:docChgLst>
  <pc:docChgLst>
    <pc:chgData name="Vicki Steadman" userId="S::vicki.steadman@pilgrim.lincs.sch.uk::d7ebc6ac-8000-4af7-8dda-45f1a1f05226" providerId="AD" clId="Web-{FFD0203C-DFFF-4E1F-9842-8B7D4B762AAB}"/>
    <pc:docChg chg="addSld delSld modSld addMainMaster delMainMaster modMainMaster">
      <pc:chgData name="Vicki Steadman" userId="S::vicki.steadman@pilgrim.lincs.sch.uk::d7ebc6ac-8000-4af7-8dda-45f1a1f05226" providerId="AD" clId="Web-{FFD0203C-DFFF-4E1F-9842-8B7D4B762AAB}" dt="2022-01-20T12:33:50.406" v="631"/>
      <pc:docMkLst>
        <pc:docMk/>
      </pc:docMkLst>
      <pc:sldChg chg="addSp delSp modSp mod modTransition setBg modClrScheme chgLayout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3601082625" sldId="256"/>
        </pc:sldMkLst>
        <pc:spChg chg="mod">
          <ac:chgData name="Vicki Steadman" userId="S::vicki.steadman@pilgrim.lincs.sch.uk::d7ebc6ac-8000-4af7-8dda-45f1a1f05226" providerId="AD" clId="Web-{FFD0203C-DFFF-4E1F-9842-8B7D4B762AAB}" dt="2022-01-20T11:51:25.858" v="24"/>
          <ac:spMkLst>
            <pc:docMk/>
            <pc:sldMk cId="3601082625" sldId="256"/>
            <ac:spMk id="2" creationId="{00000000-0000-0000-0000-000000000000}"/>
          </ac:spMkLst>
        </pc:spChg>
        <pc:spChg chg="mod">
          <ac:chgData name="Vicki Steadman" userId="S::vicki.steadman@pilgrim.lincs.sch.uk::d7ebc6ac-8000-4af7-8dda-45f1a1f05226" providerId="AD" clId="Web-{FFD0203C-DFFF-4E1F-9842-8B7D4B762AAB}" dt="2022-01-20T11:51:25.858" v="24"/>
          <ac:spMkLst>
            <pc:docMk/>
            <pc:sldMk cId="3601082625" sldId="256"/>
            <ac:spMk id="3" creationId="{00000000-0000-0000-0000-000000000000}"/>
          </ac:spMkLst>
        </pc:spChg>
        <pc:spChg chg="add del">
          <ac:chgData name="Vicki Steadman" userId="S::vicki.steadman@pilgrim.lincs.sch.uk::d7ebc6ac-8000-4af7-8dda-45f1a1f05226" providerId="AD" clId="Web-{FFD0203C-DFFF-4E1F-9842-8B7D4B762AAB}" dt="2022-01-20T11:51:25.858" v="24"/>
          <ac:spMkLst>
            <pc:docMk/>
            <pc:sldMk cId="3601082625" sldId="256"/>
            <ac:spMk id="9" creationId="{19F9BF86-FE94-4517-B97D-026C7515E589}"/>
          </ac:spMkLst>
        </pc:spChg>
        <pc:spChg chg="add del">
          <ac:chgData name="Vicki Steadman" userId="S::vicki.steadman@pilgrim.lincs.sch.uk::d7ebc6ac-8000-4af7-8dda-45f1a1f05226" providerId="AD" clId="Web-{FFD0203C-DFFF-4E1F-9842-8B7D4B762AAB}" dt="2022-01-20T11:51:25.858" v="24"/>
          <ac:spMkLst>
            <pc:docMk/>
            <pc:sldMk cId="3601082625" sldId="256"/>
            <ac:spMk id="11" creationId="{36136311-C81B-47C5-AE0A-5641A5A59520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1:51:25.858" v="24"/>
          <ac:spMkLst>
            <pc:docMk/>
            <pc:sldMk cId="3601082625" sldId="256"/>
            <ac:spMk id="18" creationId="{9B37791B-B040-4694-BFDC-8DD132D86E8E}"/>
          </ac:spMkLst>
        </pc:spChg>
        <pc:grpChg chg="add">
          <ac:chgData name="Vicki Steadman" userId="S::vicki.steadman@pilgrim.lincs.sch.uk::d7ebc6ac-8000-4af7-8dda-45f1a1f05226" providerId="AD" clId="Web-{FFD0203C-DFFF-4E1F-9842-8B7D4B762AAB}" dt="2022-01-20T11:51:25.858" v="24"/>
          <ac:grpSpMkLst>
            <pc:docMk/>
            <pc:sldMk cId="3601082625" sldId="256"/>
            <ac:grpSpMk id="20" creationId="{4252769E-B9F0-4068-A645-5BBEF16E9C28}"/>
          </ac:grpSpMkLst>
        </pc:grpChg>
        <pc:picChg chg="add mod">
          <ac:chgData name="Vicki Steadman" userId="S::vicki.steadman@pilgrim.lincs.sch.uk::d7ebc6ac-8000-4af7-8dda-45f1a1f05226" providerId="AD" clId="Web-{FFD0203C-DFFF-4E1F-9842-8B7D4B762AAB}" dt="2022-01-20T11:51:25.858" v="24"/>
          <ac:picMkLst>
            <pc:docMk/>
            <pc:sldMk cId="3601082625" sldId="256"/>
            <ac:picMk id="4" creationId="{89C52738-56C2-466F-A6EA-63BB0FDEDAF2}"/>
          </ac:picMkLst>
        </pc:picChg>
        <pc:cxnChg chg="add del">
          <ac:chgData name="Vicki Steadman" userId="S::vicki.steadman@pilgrim.lincs.sch.uk::d7ebc6ac-8000-4af7-8dda-45f1a1f05226" providerId="AD" clId="Web-{FFD0203C-DFFF-4E1F-9842-8B7D4B762AAB}" dt="2022-01-20T11:51:25.858" v="24"/>
          <ac:cxnSpMkLst>
            <pc:docMk/>
            <pc:sldMk cId="3601082625" sldId="256"/>
            <ac:cxnSpMk id="13" creationId="{7CC73A33-65FF-41A9-A3B0-006753CD1028}"/>
          </ac:cxnSpMkLst>
        </pc:cxnChg>
      </pc:sldChg>
      <pc:sldChg chg="addSp delSp modSp new mod modTransition setBg addAnim modAnim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3986330260" sldId="257"/>
        </pc:sldMkLst>
        <pc:spChg chg="mod">
          <ac:chgData name="Vicki Steadman" userId="S::vicki.steadman@pilgrim.lincs.sch.uk::d7ebc6ac-8000-4af7-8dda-45f1a1f05226" providerId="AD" clId="Web-{FFD0203C-DFFF-4E1F-9842-8B7D4B762AAB}" dt="2022-01-20T11:57:36.274" v="82"/>
          <ac:spMkLst>
            <pc:docMk/>
            <pc:sldMk cId="3986330260" sldId="257"/>
            <ac:spMk id="2" creationId="{F3430739-3353-44B6-863D-999DB409E056}"/>
          </ac:spMkLst>
        </pc:spChg>
        <pc:spChg chg="mod">
          <ac:chgData name="Vicki Steadman" userId="S::vicki.steadman@pilgrim.lincs.sch.uk::d7ebc6ac-8000-4af7-8dda-45f1a1f05226" providerId="AD" clId="Web-{FFD0203C-DFFF-4E1F-9842-8B7D4B762AAB}" dt="2022-01-20T11:57:36.274" v="82"/>
          <ac:spMkLst>
            <pc:docMk/>
            <pc:sldMk cId="3986330260" sldId="257"/>
            <ac:spMk id="3" creationId="{312996BD-7C03-4183-A130-4A604149DAA5}"/>
          </ac:spMkLst>
        </pc:spChg>
        <pc:spChg chg="add del">
          <ac:chgData name="Vicki Steadman" userId="S::vicki.steadman@pilgrim.lincs.sch.uk::d7ebc6ac-8000-4af7-8dda-45f1a1f05226" providerId="AD" clId="Web-{FFD0203C-DFFF-4E1F-9842-8B7D4B762AAB}" dt="2022-01-20T11:57:36.274" v="82"/>
          <ac:spMkLst>
            <pc:docMk/>
            <pc:sldMk cId="3986330260" sldId="257"/>
            <ac:spMk id="8" creationId="{B95B9BA8-1D69-4796-85F5-B6D0BD52354B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1:57:36.274" v="82"/>
          <ac:spMkLst>
            <pc:docMk/>
            <pc:sldMk cId="3986330260" sldId="257"/>
            <ac:spMk id="17" creationId="{C5486FEF-95C5-433A-8B8C-9C07A3C3881D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1:57:36.274" v="82"/>
          <ac:spMkLst>
            <pc:docMk/>
            <pc:sldMk cId="3986330260" sldId="257"/>
            <ac:spMk id="19" creationId="{1E12D6AD-7096-45BB-9C02-468B2704C158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1:57:36.274" v="82"/>
          <ac:spMkLst>
            <pc:docMk/>
            <pc:sldMk cId="3986330260" sldId="257"/>
            <ac:spMk id="21" creationId="{39953252-97DE-4766-B2F6-E4FDA2FDA6A5}"/>
          </ac:spMkLst>
        </pc:spChg>
        <pc:grpChg chg="add del">
          <ac:chgData name="Vicki Steadman" userId="S::vicki.steadman@pilgrim.lincs.sch.uk::d7ebc6ac-8000-4af7-8dda-45f1a1f05226" providerId="AD" clId="Web-{FFD0203C-DFFF-4E1F-9842-8B7D4B762AAB}" dt="2022-01-20T11:57:36.274" v="82"/>
          <ac:grpSpMkLst>
            <pc:docMk/>
            <pc:sldMk cId="3986330260" sldId="257"/>
            <ac:grpSpMk id="10" creationId="{946904AF-CB04-4074-8038-1E84BC0922C0}"/>
          </ac:grpSpMkLst>
        </pc:grpChg>
      </pc:sldChg>
      <pc:sldChg chg="addSp delSp modSp new mod modTransition setBg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185281643" sldId="258"/>
        </pc:sldMkLst>
        <pc:spChg chg="mod">
          <ac:chgData name="Vicki Steadman" userId="S::vicki.steadman@pilgrim.lincs.sch.uk::d7ebc6ac-8000-4af7-8dda-45f1a1f05226" providerId="AD" clId="Web-{FFD0203C-DFFF-4E1F-9842-8B7D4B762AAB}" dt="2022-01-20T12:02:32.281" v="108"/>
          <ac:spMkLst>
            <pc:docMk/>
            <pc:sldMk cId="185281643" sldId="258"/>
            <ac:spMk id="2" creationId="{EC63C2B2-82F0-43D0-832F-7502DB3DA908}"/>
          </ac:spMkLst>
        </pc:spChg>
        <pc:spChg chg="del">
          <ac:chgData name="Vicki Steadman" userId="S::vicki.steadman@pilgrim.lincs.sch.uk::d7ebc6ac-8000-4af7-8dda-45f1a1f05226" providerId="AD" clId="Web-{FFD0203C-DFFF-4E1F-9842-8B7D4B762AAB}" dt="2022-01-20T12:02:19.109" v="105"/>
          <ac:spMkLst>
            <pc:docMk/>
            <pc:sldMk cId="185281643" sldId="258"/>
            <ac:spMk id="3" creationId="{9F80F800-9401-4F12-85D0-90A3B675FCBE}"/>
          </ac:spMkLst>
        </pc:spChg>
        <pc:spChg chg="add del">
          <ac:chgData name="Vicki Steadman" userId="S::vicki.steadman@pilgrim.lincs.sch.uk::d7ebc6ac-8000-4af7-8dda-45f1a1f05226" providerId="AD" clId="Web-{FFD0203C-DFFF-4E1F-9842-8B7D4B762AAB}" dt="2022-01-20T12:02:32.250" v="107"/>
          <ac:spMkLst>
            <pc:docMk/>
            <pc:sldMk cId="185281643" sldId="258"/>
            <ac:spMk id="7" creationId="{5964CBE2-084A-47DF-A704-CF5F6217B569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02:32.281" v="108"/>
          <ac:spMkLst>
            <pc:docMk/>
            <pc:sldMk cId="185281643" sldId="258"/>
            <ac:spMk id="15" creationId="{1588D7E5-D16D-46A5-95CF-A4EE943D8C1C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02:32.281" v="108"/>
          <ac:spMkLst>
            <pc:docMk/>
            <pc:sldMk cId="185281643" sldId="258"/>
            <ac:spMk id="16" creationId="{6E8FF1DD-6B6A-4F7A-9F2D-6BC47F56A704}"/>
          </ac:spMkLst>
        </pc:spChg>
        <pc:grpChg chg="add del">
          <ac:chgData name="Vicki Steadman" userId="S::vicki.steadman@pilgrim.lincs.sch.uk::d7ebc6ac-8000-4af7-8dda-45f1a1f05226" providerId="AD" clId="Web-{FFD0203C-DFFF-4E1F-9842-8B7D4B762AAB}" dt="2022-01-20T12:02:32.250" v="107"/>
          <ac:grpSpMkLst>
            <pc:docMk/>
            <pc:sldMk cId="185281643" sldId="258"/>
            <ac:grpSpMk id="9" creationId="{648ED110-4482-40CA-9CCB-3A3DF37D55DF}"/>
          </ac:grpSpMkLst>
        </pc:grpChg>
        <pc:grpChg chg="add">
          <ac:chgData name="Vicki Steadman" userId="S::vicki.steadman@pilgrim.lincs.sch.uk::d7ebc6ac-8000-4af7-8dda-45f1a1f05226" providerId="AD" clId="Web-{FFD0203C-DFFF-4E1F-9842-8B7D4B762AAB}" dt="2022-01-20T12:02:32.281" v="108"/>
          <ac:grpSpMkLst>
            <pc:docMk/>
            <pc:sldMk cId="185281643" sldId="258"/>
            <ac:grpSpMk id="11" creationId="{6D8FBD0B-C1AF-4B85-811D-11036103CE8B}"/>
          </ac:grpSpMkLst>
        </pc:grpChg>
      </pc:sldChg>
      <pc:sldChg chg="addSp delSp modSp new mod modTransition setBg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1889625638" sldId="259"/>
        </pc:sldMkLst>
        <pc:spChg chg="mod">
          <ac:chgData name="Vicki Steadman" userId="S::vicki.steadman@pilgrim.lincs.sch.uk::d7ebc6ac-8000-4af7-8dda-45f1a1f05226" providerId="AD" clId="Web-{FFD0203C-DFFF-4E1F-9842-8B7D4B762AAB}" dt="2022-01-20T12:04:14.643" v="139"/>
          <ac:spMkLst>
            <pc:docMk/>
            <pc:sldMk cId="1889625638" sldId="259"/>
            <ac:spMk id="2" creationId="{38801D0B-400E-4018-92B3-684D90CD2102}"/>
          </ac:spMkLst>
        </pc:spChg>
        <pc:spChg chg="del mod">
          <ac:chgData name="Vicki Steadman" userId="S::vicki.steadman@pilgrim.lincs.sch.uk::d7ebc6ac-8000-4af7-8dda-45f1a1f05226" providerId="AD" clId="Web-{FFD0203C-DFFF-4E1F-9842-8B7D4B762AAB}" dt="2022-01-20T12:04:10.065" v="138"/>
          <ac:spMkLst>
            <pc:docMk/>
            <pc:sldMk cId="1889625638" sldId="259"/>
            <ac:spMk id="3" creationId="{8271285E-B9EC-4451-B4E0-E99EBBD354E8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04:14.643" v="139"/>
          <ac:spMkLst>
            <pc:docMk/>
            <pc:sldMk cId="1889625638" sldId="259"/>
            <ac:spMk id="7" creationId="{5964CBE2-084A-47DF-A704-CF5F6217B569}"/>
          </ac:spMkLst>
        </pc:spChg>
        <pc:grpChg chg="add">
          <ac:chgData name="Vicki Steadman" userId="S::vicki.steadman@pilgrim.lincs.sch.uk::d7ebc6ac-8000-4af7-8dda-45f1a1f05226" providerId="AD" clId="Web-{FFD0203C-DFFF-4E1F-9842-8B7D4B762AAB}" dt="2022-01-20T12:04:14.643" v="139"/>
          <ac:grpSpMkLst>
            <pc:docMk/>
            <pc:sldMk cId="1889625638" sldId="259"/>
            <ac:grpSpMk id="9" creationId="{648ED110-4482-40CA-9CCB-3A3DF37D55DF}"/>
          </ac:grpSpMkLst>
        </pc:grpChg>
      </pc:sldChg>
      <pc:sldChg chg="addSp modSp new mod modTransition setBg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3799710903" sldId="260"/>
        </pc:sldMkLst>
        <pc:spChg chg="mod">
          <ac:chgData name="Vicki Steadman" userId="S::vicki.steadman@pilgrim.lincs.sch.uk::d7ebc6ac-8000-4af7-8dda-45f1a1f05226" providerId="AD" clId="Web-{FFD0203C-DFFF-4E1F-9842-8B7D4B762AAB}" dt="2022-01-20T12:06:25.303" v="163"/>
          <ac:spMkLst>
            <pc:docMk/>
            <pc:sldMk cId="3799710903" sldId="260"/>
            <ac:spMk id="2" creationId="{1A009A85-A07B-4773-B3D1-639E00FF9A82}"/>
          </ac:spMkLst>
        </pc:spChg>
        <pc:spChg chg="mod">
          <ac:chgData name="Vicki Steadman" userId="S::vicki.steadman@pilgrim.lincs.sch.uk::d7ebc6ac-8000-4af7-8dda-45f1a1f05226" providerId="AD" clId="Web-{FFD0203C-DFFF-4E1F-9842-8B7D4B762AAB}" dt="2022-01-20T12:06:25.303" v="163"/>
          <ac:spMkLst>
            <pc:docMk/>
            <pc:sldMk cId="3799710903" sldId="260"/>
            <ac:spMk id="3" creationId="{CE1B6944-C584-4AF6-8817-A18CB434FC88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06:25.303" v="163"/>
          <ac:spMkLst>
            <pc:docMk/>
            <pc:sldMk cId="3799710903" sldId="260"/>
            <ac:spMk id="8" creationId="{B95B9BA8-1D69-4796-85F5-B6D0BD52354B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06:25.303" v="163"/>
          <ac:spMkLst>
            <pc:docMk/>
            <pc:sldMk cId="3799710903" sldId="260"/>
            <ac:spMk id="10" creationId="{A9FEAAE4-608F-4DE6-97B4-51573869A30B}"/>
          </ac:spMkLst>
        </pc:spChg>
        <pc:grpChg chg="add">
          <ac:chgData name="Vicki Steadman" userId="S::vicki.steadman@pilgrim.lincs.sch.uk::d7ebc6ac-8000-4af7-8dda-45f1a1f05226" providerId="AD" clId="Web-{FFD0203C-DFFF-4E1F-9842-8B7D4B762AAB}" dt="2022-01-20T12:06:25.303" v="163"/>
          <ac:grpSpMkLst>
            <pc:docMk/>
            <pc:sldMk cId="3799710903" sldId="260"/>
            <ac:grpSpMk id="12" creationId="{1C03C1F1-33AC-4C16-AD56-DD6382C36967}"/>
          </ac:grpSpMkLst>
        </pc:grpChg>
      </pc:sldChg>
      <pc:sldChg chg="addSp delSp modSp new mod modTransition setBg addAnim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3545657687" sldId="261"/>
        </pc:sldMkLst>
        <pc:spChg chg="mod">
          <ac:chgData name="Vicki Steadman" userId="S::vicki.steadman@pilgrim.lincs.sch.uk::d7ebc6ac-8000-4af7-8dda-45f1a1f05226" providerId="AD" clId="Web-{FFD0203C-DFFF-4E1F-9842-8B7D4B762AAB}" dt="2022-01-20T12:07:31.398" v="188"/>
          <ac:spMkLst>
            <pc:docMk/>
            <pc:sldMk cId="3545657687" sldId="261"/>
            <ac:spMk id="2" creationId="{91E5FD00-0AED-4F25-8AA6-EDCF60AEF6E0}"/>
          </ac:spMkLst>
        </pc:spChg>
        <pc:spChg chg="del">
          <ac:chgData name="Vicki Steadman" userId="S::vicki.steadman@pilgrim.lincs.sch.uk::d7ebc6ac-8000-4af7-8dda-45f1a1f05226" providerId="AD" clId="Web-{FFD0203C-DFFF-4E1F-9842-8B7D4B762AAB}" dt="2022-01-20T12:07:26.398" v="187"/>
          <ac:spMkLst>
            <pc:docMk/>
            <pc:sldMk cId="3545657687" sldId="261"/>
            <ac:spMk id="3" creationId="{5F46E0FD-9505-4C70-9D5F-1FBE54485A63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07:31.398" v="188"/>
          <ac:spMkLst>
            <pc:docMk/>
            <pc:sldMk cId="3545657687" sldId="261"/>
            <ac:spMk id="7" creationId="{6EBC50B6-8839-4766-8FD7-C7EBD59FF15A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07:31.398" v="188"/>
          <ac:spMkLst>
            <pc:docMk/>
            <pc:sldMk cId="3545657687" sldId="261"/>
            <ac:spMk id="9" creationId="{7115DC02-2F1A-42B8-AED2-831CAF26C97A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07:31.398" v="188"/>
          <ac:spMkLst>
            <pc:docMk/>
            <pc:sldMk cId="3545657687" sldId="261"/>
            <ac:spMk id="11" creationId="{1D22E552-66C7-44E9-B796-23474BB45FE5}"/>
          </ac:spMkLst>
        </pc:spChg>
      </pc:sldChg>
      <pc:sldChg chg="addSp delSp modSp new mod modTransition setBg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1023472506" sldId="262"/>
        </pc:sldMkLst>
        <pc:spChg chg="mod">
          <ac:chgData name="Vicki Steadman" userId="S::vicki.steadman@pilgrim.lincs.sch.uk::d7ebc6ac-8000-4af7-8dda-45f1a1f05226" providerId="AD" clId="Web-{FFD0203C-DFFF-4E1F-9842-8B7D4B762AAB}" dt="2022-01-20T12:15:54.082" v="380" actId="20577"/>
          <ac:spMkLst>
            <pc:docMk/>
            <pc:sldMk cId="1023472506" sldId="262"/>
            <ac:spMk id="2" creationId="{EE141158-27C0-4C44-BB8F-9E1D91E16ACB}"/>
          </ac:spMkLst>
        </pc:spChg>
        <pc:spChg chg="del">
          <ac:chgData name="Vicki Steadman" userId="S::vicki.steadman@pilgrim.lincs.sch.uk::d7ebc6ac-8000-4af7-8dda-45f1a1f05226" providerId="AD" clId="Web-{FFD0203C-DFFF-4E1F-9842-8B7D4B762AAB}" dt="2022-01-20T12:08:22.149" v="210"/>
          <ac:spMkLst>
            <pc:docMk/>
            <pc:sldMk cId="1023472506" sldId="262"/>
            <ac:spMk id="3" creationId="{D545FFD8-DFC9-4882-BC57-CD3F7904C5A3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08:32.009" v="211"/>
          <ac:spMkLst>
            <pc:docMk/>
            <pc:sldMk cId="1023472506" sldId="262"/>
            <ac:spMk id="7" creationId="{AF43CA9F-C830-4133-B052-7FFA92E8635F}"/>
          </ac:spMkLst>
        </pc:spChg>
        <pc:grpChg chg="add">
          <ac:chgData name="Vicki Steadman" userId="S::vicki.steadman@pilgrim.lincs.sch.uk::d7ebc6ac-8000-4af7-8dda-45f1a1f05226" providerId="AD" clId="Web-{FFD0203C-DFFF-4E1F-9842-8B7D4B762AAB}" dt="2022-01-20T12:08:32.009" v="211"/>
          <ac:grpSpMkLst>
            <pc:docMk/>
            <pc:sldMk cId="1023472506" sldId="262"/>
            <ac:grpSpMk id="9" creationId="{DD96CD84-9D50-432C-8C05-59E8F755093F}"/>
          </ac:grpSpMkLst>
        </pc:grpChg>
      </pc:sldChg>
      <pc:sldChg chg="addSp modSp new mod modTransition setBg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1820630132" sldId="263"/>
        </pc:sldMkLst>
        <pc:spChg chg="mod">
          <ac:chgData name="Vicki Steadman" userId="S::vicki.steadman@pilgrim.lincs.sch.uk::d7ebc6ac-8000-4af7-8dda-45f1a1f05226" providerId="AD" clId="Web-{FFD0203C-DFFF-4E1F-9842-8B7D4B762AAB}" dt="2022-01-20T12:11:40.623" v="289" actId="20577"/>
          <ac:spMkLst>
            <pc:docMk/>
            <pc:sldMk cId="1820630132" sldId="263"/>
            <ac:spMk id="2" creationId="{67ADE1B6-6169-4162-A777-63832B77BA43}"/>
          </ac:spMkLst>
        </pc:spChg>
        <pc:spChg chg="mod">
          <ac:chgData name="Vicki Steadman" userId="S::vicki.steadman@pilgrim.lincs.sch.uk::d7ebc6ac-8000-4af7-8dda-45f1a1f05226" providerId="AD" clId="Web-{FFD0203C-DFFF-4E1F-9842-8B7D4B762AAB}" dt="2022-01-20T12:12:46.828" v="304" actId="20577"/>
          <ac:spMkLst>
            <pc:docMk/>
            <pc:sldMk cId="1820630132" sldId="263"/>
            <ac:spMk id="3" creationId="{233F4C4B-19FC-413E-B4D7-4BF7F0132581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11:29.545" v="287"/>
          <ac:spMkLst>
            <pc:docMk/>
            <pc:sldMk cId="1820630132" sldId="263"/>
            <ac:spMk id="8" creationId="{B95B9BA8-1D69-4796-85F5-B6D0BD52354B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11:29.545" v="287"/>
          <ac:spMkLst>
            <pc:docMk/>
            <pc:sldMk cId="1820630132" sldId="263"/>
            <ac:spMk id="10" creationId="{A9FEAAE4-608F-4DE6-97B4-51573869A30B}"/>
          </ac:spMkLst>
        </pc:spChg>
        <pc:grpChg chg="add">
          <ac:chgData name="Vicki Steadman" userId="S::vicki.steadman@pilgrim.lincs.sch.uk::d7ebc6ac-8000-4af7-8dda-45f1a1f05226" providerId="AD" clId="Web-{FFD0203C-DFFF-4E1F-9842-8B7D4B762AAB}" dt="2022-01-20T12:11:29.545" v="287"/>
          <ac:grpSpMkLst>
            <pc:docMk/>
            <pc:sldMk cId="1820630132" sldId="263"/>
            <ac:grpSpMk id="12" creationId="{1C03C1F1-33AC-4C16-AD56-DD6382C36967}"/>
          </ac:grpSpMkLst>
        </pc:grpChg>
      </pc:sldChg>
      <pc:sldChg chg="addSp delSp modSp new mod modTransition setBg addAnim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2701084214" sldId="264"/>
        </pc:sldMkLst>
        <pc:spChg chg="mod">
          <ac:chgData name="Vicki Steadman" userId="S::vicki.steadman@pilgrim.lincs.sch.uk::d7ebc6ac-8000-4af7-8dda-45f1a1f05226" providerId="AD" clId="Web-{FFD0203C-DFFF-4E1F-9842-8B7D4B762AAB}" dt="2022-01-20T12:17:19.538" v="393" actId="20577"/>
          <ac:spMkLst>
            <pc:docMk/>
            <pc:sldMk cId="2701084214" sldId="264"/>
            <ac:spMk id="2" creationId="{B0999776-5197-437B-B3F9-314A81BDA88F}"/>
          </ac:spMkLst>
        </pc:spChg>
        <pc:spChg chg="del mod">
          <ac:chgData name="Vicki Steadman" userId="S::vicki.steadman@pilgrim.lincs.sch.uk::d7ebc6ac-8000-4af7-8dda-45f1a1f05226" providerId="AD" clId="Web-{FFD0203C-DFFF-4E1F-9842-8B7D4B762AAB}" dt="2022-01-20T12:15:15.769" v="372"/>
          <ac:spMkLst>
            <pc:docMk/>
            <pc:sldMk cId="2701084214" sldId="264"/>
            <ac:spMk id="3" creationId="{DD965647-C2D0-4CF0-99A7-68E3BB031956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16:34.006" v="382"/>
          <ac:spMkLst>
            <pc:docMk/>
            <pc:sldMk cId="2701084214" sldId="264"/>
            <ac:spMk id="7" creationId="{C5486FEF-95C5-433A-8B8C-9C07A3C3881D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16:34.006" v="382"/>
          <ac:spMkLst>
            <pc:docMk/>
            <pc:sldMk cId="2701084214" sldId="264"/>
            <ac:spMk id="9" creationId="{1E12D6AD-7096-45BB-9C02-468B2704C158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16:34.006" v="382"/>
          <ac:spMkLst>
            <pc:docMk/>
            <pc:sldMk cId="2701084214" sldId="264"/>
            <ac:spMk id="11" creationId="{39953252-97DE-4766-B2F6-E4FDA2FDA6A5}"/>
          </ac:spMkLst>
        </pc:spChg>
      </pc:sldChg>
      <pc:sldChg chg="addSp delSp modSp new mod modTransition setBg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3675301776" sldId="265"/>
        </pc:sldMkLst>
        <pc:spChg chg="mod">
          <ac:chgData name="Vicki Steadman" userId="S::vicki.steadman@pilgrim.lincs.sch.uk::d7ebc6ac-8000-4af7-8dda-45f1a1f05226" providerId="AD" clId="Web-{FFD0203C-DFFF-4E1F-9842-8B7D4B762AAB}" dt="2022-01-20T12:19:26.150" v="407"/>
          <ac:spMkLst>
            <pc:docMk/>
            <pc:sldMk cId="3675301776" sldId="265"/>
            <ac:spMk id="2" creationId="{0E4D28E0-75DF-4DC0-A7AF-F4A7AF884273}"/>
          </ac:spMkLst>
        </pc:spChg>
        <pc:spChg chg="del">
          <ac:chgData name="Vicki Steadman" userId="S::vicki.steadman@pilgrim.lincs.sch.uk::d7ebc6ac-8000-4af7-8dda-45f1a1f05226" providerId="AD" clId="Web-{FFD0203C-DFFF-4E1F-9842-8B7D4B762AAB}" dt="2022-01-20T12:18:55.478" v="406"/>
          <ac:spMkLst>
            <pc:docMk/>
            <pc:sldMk cId="3675301776" sldId="265"/>
            <ac:spMk id="3" creationId="{3477EC07-98D6-4F08-B606-9EB9653023D8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19:26.150" v="407"/>
          <ac:spMkLst>
            <pc:docMk/>
            <pc:sldMk cId="3675301776" sldId="265"/>
            <ac:spMk id="7" creationId="{5964CBE2-084A-47DF-A704-CF5F6217B569}"/>
          </ac:spMkLst>
        </pc:spChg>
        <pc:grpChg chg="add">
          <ac:chgData name="Vicki Steadman" userId="S::vicki.steadman@pilgrim.lincs.sch.uk::d7ebc6ac-8000-4af7-8dda-45f1a1f05226" providerId="AD" clId="Web-{FFD0203C-DFFF-4E1F-9842-8B7D4B762AAB}" dt="2022-01-20T12:19:26.150" v="407"/>
          <ac:grpSpMkLst>
            <pc:docMk/>
            <pc:sldMk cId="3675301776" sldId="265"/>
            <ac:grpSpMk id="9" creationId="{648ED110-4482-40CA-9CCB-3A3DF37D55DF}"/>
          </ac:grpSpMkLst>
        </pc:grpChg>
      </pc:sldChg>
      <pc:sldChg chg="addSp modSp new mod modTransition setBg addAnim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3661378558" sldId="266"/>
        </pc:sldMkLst>
        <pc:spChg chg="mod">
          <ac:chgData name="Vicki Steadman" userId="S::vicki.steadman@pilgrim.lincs.sch.uk::d7ebc6ac-8000-4af7-8dda-45f1a1f05226" providerId="AD" clId="Web-{FFD0203C-DFFF-4E1F-9842-8B7D4B762AAB}" dt="2022-01-20T12:22:07.936" v="464" actId="20577"/>
          <ac:spMkLst>
            <pc:docMk/>
            <pc:sldMk cId="3661378558" sldId="266"/>
            <ac:spMk id="2" creationId="{C3B77F25-7014-4550-B269-E2DF96335C2F}"/>
          </ac:spMkLst>
        </pc:spChg>
        <pc:spChg chg="mod ord">
          <ac:chgData name="Vicki Steadman" userId="S::vicki.steadman@pilgrim.lincs.sch.uk::d7ebc6ac-8000-4af7-8dda-45f1a1f05226" providerId="AD" clId="Web-{FFD0203C-DFFF-4E1F-9842-8B7D4B762AAB}" dt="2022-01-20T12:21:57.123" v="462" actId="20577"/>
          <ac:spMkLst>
            <pc:docMk/>
            <pc:sldMk cId="3661378558" sldId="266"/>
            <ac:spMk id="3" creationId="{2C9A71BF-E1E1-4E89-8005-3649EB987E8C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21:30.669" v="452"/>
          <ac:spMkLst>
            <pc:docMk/>
            <pc:sldMk cId="3661378558" sldId="266"/>
            <ac:spMk id="9" creationId="{B95B9BA8-1D69-4796-85F5-B6D0BD52354B}"/>
          </ac:spMkLst>
        </pc:spChg>
        <pc:grpChg chg="add">
          <ac:chgData name="Vicki Steadman" userId="S::vicki.steadman@pilgrim.lincs.sch.uk::d7ebc6ac-8000-4af7-8dda-45f1a1f05226" providerId="AD" clId="Web-{FFD0203C-DFFF-4E1F-9842-8B7D4B762AAB}" dt="2022-01-20T12:21:30.669" v="452"/>
          <ac:grpSpMkLst>
            <pc:docMk/>
            <pc:sldMk cId="3661378558" sldId="266"/>
            <ac:grpSpMk id="11" creationId="{EE5D87AC-5CCC-4E1F-8B25-D3A6053029C8}"/>
          </ac:grpSpMkLst>
        </pc:grpChg>
        <pc:picChg chg="add mod">
          <ac:chgData name="Vicki Steadman" userId="S::vicki.steadman@pilgrim.lincs.sch.uk::d7ebc6ac-8000-4af7-8dda-45f1a1f05226" providerId="AD" clId="Web-{FFD0203C-DFFF-4E1F-9842-8B7D4B762AAB}" dt="2022-01-20T12:21:30.669" v="452"/>
          <ac:picMkLst>
            <pc:docMk/>
            <pc:sldMk cId="3661378558" sldId="266"/>
            <ac:picMk id="4" creationId="{6655D886-1C35-4ACC-940D-C5271DDA1980}"/>
          </ac:picMkLst>
        </pc:picChg>
      </pc:sldChg>
      <pc:sldChg chg="addSp modSp new mod modTransition setBg addAnim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1806107751" sldId="267"/>
        </pc:sldMkLst>
        <pc:spChg chg="mod">
          <ac:chgData name="Vicki Steadman" userId="S::vicki.steadman@pilgrim.lincs.sch.uk::d7ebc6ac-8000-4af7-8dda-45f1a1f05226" providerId="AD" clId="Web-{FFD0203C-DFFF-4E1F-9842-8B7D4B762AAB}" dt="2022-01-20T12:25:18.722" v="536"/>
          <ac:spMkLst>
            <pc:docMk/>
            <pc:sldMk cId="1806107751" sldId="267"/>
            <ac:spMk id="2" creationId="{0BA87038-D6F5-43B2-8219-F5F449373204}"/>
          </ac:spMkLst>
        </pc:spChg>
        <pc:spChg chg="mod">
          <ac:chgData name="Vicki Steadman" userId="S::vicki.steadman@pilgrim.lincs.sch.uk::d7ebc6ac-8000-4af7-8dda-45f1a1f05226" providerId="AD" clId="Web-{FFD0203C-DFFF-4E1F-9842-8B7D4B762AAB}" dt="2022-01-20T12:25:37.535" v="544" actId="20577"/>
          <ac:spMkLst>
            <pc:docMk/>
            <pc:sldMk cId="1806107751" sldId="267"/>
            <ac:spMk id="3" creationId="{95535CC5-F000-48C1-AF16-B993B810E794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25:18.722" v="536"/>
          <ac:spMkLst>
            <pc:docMk/>
            <pc:sldMk cId="1806107751" sldId="267"/>
            <ac:spMk id="8" creationId="{6EBC50B6-8839-4766-8FD7-C7EBD59FF15A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25:18.722" v="536"/>
          <ac:spMkLst>
            <pc:docMk/>
            <pc:sldMk cId="1806107751" sldId="267"/>
            <ac:spMk id="10" creationId="{7115DC02-2F1A-42B8-AED2-831CAF26C97A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25:18.722" v="536"/>
          <ac:spMkLst>
            <pc:docMk/>
            <pc:sldMk cId="1806107751" sldId="267"/>
            <ac:spMk id="12" creationId="{1D22E552-66C7-44E9-B796-23474BB45FE5}"/>
          </ac:spMkLst>
        </pc:spChg>
      </pc:sldChg>
      <pc:sldChg chg="modSp new mod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1665602611" sldId="268"/>
        </pc:sldMkLst>
        <pc:spChg chg="mod">
          <ac:chgData name="Vicki Steadman" userId="S::vicki.steadman@pilgrim.lincs.sch.uk::d7ebc6ac-8000-4af7-8dda-45f1a1f05226" providerId="AD" clId="Web-{FFD0203C-DFFF-4E1F-9842-8B7D4B762AAB}" dt="2022-01-20T12:27:26.006" v="574" actId="20577"/>
          <ac:spMkLst>
            <pc:docMk/>
            <pc:sldMk cId="1665602611" sldId="268"/>
            <ac:spMk id="2" creationId="{EFFCAA55-139C-4189-8856-A7498EA8522D}"/>
          </ac:spMkLst>
        </pc:spChg>
        <pc:spChg chg="mod">
          <ac:chgData name="Vicki Steadman" userId="S::vicki.steadman@pilgrim.lincs.sch.uk::d7ebc6ac-8000-4af7-8dda-45f1a1f05226" providerId="AD" clId="Web-{FFD0203C-DFFF-4E1F-9842-8B7D4B762AAB}" dt="2022-01-20T12:27:18.084" v="571" actId="20577"/>
          <ac:spMkLst>
            <pc:docMk/>
            <pc:sldMk cId="1665602611" sldId="268"/>
            <ac:spMk id="3" creationId="{EC410922-3B74-4CB7-BB9F-F3F8ADD511E0}"/>
          </ac:spMkLst>
        </pc:spChg>
      </pc:sldChg>
      <pc:sldChg chg="addSp modSp new mod modTransition setBg">
        <pc:chgData name="Vicki Steadman" userId="S::vicki.steadman@pilgrim.lincs.sch.uk::d7ebc6ac-8000-4af7-8dda-45f1a1f05226" providerId="AD" clId="Web-{FFD0203C-DFFF-4E1F-9842-8B7D4B762AAB}" dt="2022-01-20T12:32:12.420" v="624"/>
        <pc:sldMkLst>
          <pc:docMk/>
          <pc:sldMk cId="206328990" sldId="269"/>
        </pc:sldMkLst>
        <pc:spChg chg="mod">
          <ac:chgData name="Vicki Steadman" userId="S::vicki.steadman@pilgrim.lincs.sch.uk::d7ebc6ac-8000-4af7-8dda-45f1a1f05226" providerId="AD" clId="Web-{FFD0203C-DFFF-4E1F-9842-8B7D4B762AAB}" dt="2022-01-20T12:30:27.964" v="614" actId="14100"/>
          <ac:spMkLst>
            <pc:docMk/>
            <pc:sldMk cId="206328990" sldId="269"/>
            <ac:spMk id="2" creationId="{7CFF394E-91BC-4BB7-94D0-2C0D2EA35244}"/>
          </ac:spMkLst>
        </pc:spChg>
        <pc:spChg chg="mod">
          <ac:chgData name="Vicki Steadman" userId="S::vicki.steadman@pilgrim.lincs.sch.uk::d7ebc6ac-8000-4af7-8dda-45f1a1f05226" providerId="AD" clId="Web-{FFD0203C-DFFF-4E1F-9842-8B7D4B762AAB}" dt="2022-01-20T12:30:48.433" v="618" actId="20577"/>
          <ac:spMkLst>
            <pc:docMk/>
            <pc:sldMk cId="206328990" sldId="269"/>
            <ac:spMk id="3" creationId="{5084937A-725D-4CF4-A2F5-D8A0A04A8E8C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30:08.151" v="612"/>
          <ac:spMkLst>
            <pc:docMk/>
            <pc:sldMk cId="206328990" sldId="269"/>
            <ac:spMk id="8" creationId="{5964CBE2-084A-47DF-A704-CF5F6217B569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30:08.151" v="612"/>
          <ac:spMkLst>
            <pc:docMk/>
            <pc:sldMk cId="206328990" sldId="269"/>
            <ac:spMk id="10" creationId="{ABF902DF-A3FF-4803-9779-F222B2A833CC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30:08.151" v="612"/>
          <ac:spMkLst>
            <pc:docMk/>
            <pc:sldMk cId="206328990" sldId="269"/>
            <ac:spMk id="12" creationId="{56E4B737-02C7-4E4A-B46C-1EC18F59CD18}"/>
          </ac:spMkLst>
        </pc:spChg>
        <pc:grpChg chg="add">
          <ac:chgData name="Vicki Steadman" userId="S::vicki.steadman@pilgrim.lincs.sch.uk::d7ebc6ac-8000-4af7-8dda-45f1a1f05226" providerId="AD" clId="Web-{FFD0203C-DFFF-4E1F-9842-8B7D4B762AAB}" dt="2022-01-20T12:30:08.151" v="612"/>
          <ac:grpSpMkLst>
            <pc:docMk/>
            <pc:sldMk cId="206328990" sldId="269"/>
            <ac:grpSpMk id="14" creationId="{B92D19ED-1A05-473D-A7EB-F9E31AAF9469}"/>
          </ac:grpSpMkLst>
        </pc:grpChg>
      </pc:sldChg>
      <pc:sldChg chg="new del">
        <pc:chgData name="Vicki Steadman" userId="S::vicki.steadman@pilgrim.lincs.sch.uk::d7ebc6ac-8000-4af7-8dda-45f1a1f05226" providerId="AD" clId="Web-{FFD0203C-DFFF-4E1F-9842-8B7D4B762AAB}" dt="2022-01-20T12:33:02.921" v="626"/>
        <pc:sldMkLst>
          <pc:docMk/>
          <pc:sldMk cId="3605584738" sldId="270"/>
        </pc:sldMkLst>
      </pc:sldChg>
      <pc:sldChg chg="new del">
        <pc:chgData name="Vicki Steadman" userId="S::vicki.steadman@pilgrim.lincs.sch.uk::d7ebc6ac-8000-4af7-8dda-45f1a1f05226" providerId="AD" clId="Web-{FFD0203C-DFFF-4E1F-9842-8B7D4B762AAB}" dt="2022-01-20T12:31:14.027" v="620"/>
        <pc:sldMkLst>
          <pc:docMk/>
          <pc:sldMk cId="3985146019" sldId="270"/>
        </pc:sldMkLst>
      </pc:sldChg>
      <pc:sldChg chg="addSp delSp modSp new mod modTransition setBg">
        <pc:chgData name="Vicki Steadman" userId="S::vicki.steadman@pilgrim.lincs.sch.uk::d7ebc6ac-8000-4af7-8dda-45f1a1f05226" providerId="AD" clId="Web-{FFD0203C-DFFF-4E1F-9842-8B7D4B762AAB}" dt="2022-01-20T12:33:50.406" v="631"/>
        <pc:sldMkLst>
          <pc:docMk/>
          <pc:sldMk cId="4147962887" sldId="270"/>
        </pc:sldMkLst>
        <pc:spChg chg="del">
          <ac:chgData name="Vicki Steadman" userId="S::vicki.steadman@pilgrim.lincs.sch.uk::d7ebc6ac-8000-4af7-8dda-45f1a1f05226" providerId="AD" clId="Web-{FFD0203C-DFFF-4E1F-9842-8B7D4B762AAB}" dt="2022-01-20T12:33:14.096" v="629"/>
          <ac:spMkLst>
            <pc:docMk/>
            <pc:sldMk cId="4147962887" sldId="270"/>
            <ac:spMk id="2" creationId="{17904D85-7B2F-446E-946A-107D3A7A8165}"/>
          </ac:spMkLst>
        </pc:spChg>
        <pc:spChg chg="del">
          <ac:chgData name="Vicki Steadman" userId="S::vicki.steadman@pilgrim.lincs.sch.uk::d7ebc6ac-8000-4af7-8dda-45f1a1f05226" providerId="AD" clId="Web-{FFD0203C-DFFF-4E1F-9842-8B7D4B762AAB}" dt="2022-01-20T12:33:12.421" v="628"/>
          <ac:spMkLst>
            <pc:docMk/>
            <pc:sldMk cId="4147962887" sldId="270"/>
            <ac:spMk id="3" creationId="{78216714-2E41-4A21-AB48-DB0241FDB872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33:50.406" v="631"/>
          <ac:spMkLst>
            <pc:docMk/>
            <pc:sldMk cId="4147962887" sldId="270"/>
            <ac:spMk id="9" creationId="{80BB07B4-8756-4AE5-A848-6EA4FA2EDC1F}"/>
          </ac:spMkLst>
        </pc:spChg>
        <pc:spChg chg="add">
          <ac:chgData name="Vicki Steadman" userId="S::vicki.steadman@pilgrim.lincs.sch.uk::d7ebc6ac-8000-4af7-8dda-45f1a1f05226" providerId="AD" clId="Web-{FFD0203C-DFFF-4E1F-9842-8B7D4B762AAB}" dt="2022-01-20T12:33:50.406" v="631"/>
          <ac:spMkLst>
            <pc:docMk/>
            <pc:sldMk cId="4147962887" sldId="270"/>
            <ac:spMk id="11" creationId="{B9AA136B-8967-470E-B8F4-1E3FE9CDB8B0}"/>
          </ac:spMkLst>
        </pc:spChg>
        <pc:grpChg chg="add">
          <ac:chgData name="Vicki Steadman" userId="S::vicki.steadman@pilgrim.lincs.sch.uk::d7ebc6ac-8000-4af7-8dda-45f1a1f05226" providerId="AD" clId="Web-{FFD0203C-DFFF-4E1F-9842-8B7D4B762AAB}" dt="2022-01-20T12:33:50.406" v="631"/>
          <ac:grpSpMkLst>
            <pc:docMk/>
            <pc:sldMk cId="4147962887" sldId="270"/>
            <ac:grpSpMk id="13" creationId="{DF61C745-3976-47FD-A104-DCEC473D2FBE}"/>
          </ac:grpSpMkLst>
        </pc:grpChg>
        <pc:picChg chg="add mod">
          <ac:chgData name="Vicki Steadman" userId="S::vicki.steadman@pilgrim.lincs.sch.uk::d7ebc6ac-8000-4af7-8dda-45f1a1f05226" providerId="AD" clId="Web-{FFD0203C-DFFF-4E1F-9842-8B7D4B762AAB}" dt="2022-01-20T12:33:50.406" v="631"/>
          <ac:picMkLst>
            <pc:docMk/>
            <pc:sldMk cId="4147962887" sldId="270"/>
            <ac:picMk id="4" creationId="{07F36661-3D8D-4896-9997-7AD35D32C38E}"/>
          </ac:picMkLst>
        </pc:picChg>
      </pc:sldChg>
      <pc:sldMasterChg chg="del delSldLayout">
        <pc:chgData name="Vicki Steadman" userId="S::vicki.steadman@pilgrim.lincs.sch.uk::d7ebc6ac-8000-4af7-8dda-45f1a1f05226" providerId="AD" clId="Web-{FFD0203C-DFFF-4E1F-9842-8B7D4B762AAB}" dt="2022-01-20T11:50:34.435" v="5"/>
        <pc:sldMasterMkLst>
          <pc:docMk/>
          <pc:sldMasterMk cId="0" sldId="2147483648"/>
        </pc:sldMasterMkLst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Vicki Steadman" userId="S::vicki.steadman@pilgrim.lincs.sch.uk::d7ebc6ac-8000-4af7-8dda-45f1a1f05226" providerId="AD" clId="Web-{FFD0203C-DFFF-4E1F-9842-8B7D4B762AAB}" dt="2022-01-20T11:50:34.435" v="5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add del addSldLayout delSldLayout">
        <pc:chgData name="Vicki Steadman" userId="S::vicki.steadman@pilgrim.lincs.sch.uk::d7ebc6ac-8000-4af7-8dda-45f1a1f05226" providerId="AD" clId="Web-{FFD0203C-DFFF-4E1F-9842-8B7D4B762AAB}" dt="2022-01-20T11:51:25.858" v="24"/>
        <pc:sldMasterMkLst>
          <pc:docMk/>
          <pc:sldMasterMk cId="1938727272" sldId="2147483712"/>
        </pc:sldMasterMkLst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3394848063" sldId="2147483701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3897256378" sldId="2147483702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2814209667" sldId="2147483703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404263195" sldId="2147483704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1287105620" sldId="2147483705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3883643040" sldId="2147483706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997442670" sldId="2147483707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1185666270" sldId="2147483708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1450554439" sldId="2147483709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4277522963" sldId="2147483710"/>
          </pc:sldLayoutMkLst>
        </pc:sldLayoutChg>
        <pc:sldLayoutChg chg="add del">
          <pc:chgData name="Vicki Steadman" userId="S::vicki.steadman@pilgrim.lincs.sch.uk::d7ebc6ac-8000-4af7-8dda-45f1a1f05226" providerId="AD" clId="Web-{FFD0203C-DFFF-4E1F-9842-8B7D4B762AAB}" dt="2022-01-20T11:51:25.858" v="24"/>
          <pc:sldLayoutMkLst>
            <pc:docMk/>
            <pc:sldMasterMk cId="1938727272" sldId="2147483712"/>
            <pc:sldLayoutMk cId="683477003" sldId="2147483711"/>
          </pc:sldLayoutMkLst>
        </pc:sldLayoutChg>
      </pc:sldMasterChg>
      <pc:sldMasterChg chg="add mod modTransition setBg addSldLayout modSldLayout">
        <pc:chgData name="Vicki Steadman" userId="S::vicki.steadman@pilgrim.lincs.sch.uk::d7ebc6ac-8000-4af7-8dda-45f1a1f05226" providerId="AD" clId="Web-{FFD0203C-DFFF-4E1F-9842-8B7D4B762AAB}" dt="2022-01-20T12:32:12.420" v="624"/>
        <pc:sldMasterMkLst>
          <pc:docMk/>
          <pc:sldMasterMk cId="2032774931" sldId="2147483814"/>
        </pc:sldMasterMkLst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1230434561" sldId="2147483803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2118672591" sldId="2147483804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701562435" sldId="2147483805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3723970791" sldId="2147483806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2524217558" sldId="2147483807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534622428" sldId="2147483808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4061101798" sldId="2147483809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3718898599" sldId="2147483810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4154294420" sldId="2147483811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3321713108" sldId="2147483812"/>
          </pc:sldLayoutMkLst>
        </pc:sldLayoutChg>
        <pc:sldLayoutChg chg="add mod modTransition">
          <pc:chgData name="Vicki Steadman" userId="S::vicki.steadman@pilgrim.lincs.sch.uk::d7ebc6ac-8000-4af7-8dda-45f1a1f05226" providerId="AD" clId="Web-{FFD0203C-DFFF-4E1F-9842-8B7D4B762AAB}" dt="2022-01-20T12:32:12.420" v="624"/>
          <pc:sldLayoutMkLst>
            <pc:docMk/>
            <pc:sldMasterMk cId="2032774931" sldId="2147483814"/>
            <pc:sldLayoutMk cId="936296796" sldId="214748381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408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91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56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13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3/24/2022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2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6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357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0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3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6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1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7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66" r:id="rId4"/>
    <p:sldLayoutId id="2147483867" r:id="rId5"/>
    <p:sldLayoutId id="2147483872" r:id="rId6"/>
    <p:sldLayoutId id="2147483868" r:id="rId7"/>
    <p:sldLayoutId id="2147483869" r:id="rId8"/>
    <p:sldLayoutId id="2147483870" r:id="rId9"/>
    <p:sldLayoutId id="2147483871" r:id="rId10"/>
    <p:sldLayoutId id="2147483873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0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66" name="Picture 3">
            <a:extLst>
              <a:ext uri="{FF2B5EF4-FFF2-40B4-BE49-F238E27FC236}">
                <a16:creationId xmlns:a16="http://schemas.microsoft.com/office/drawing/2014/main" id="{F03D01C0-CE2F-A6B5-08E3-63EA76D83E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32" r="32753" b="-6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68" name="Freeform: Shape 62">
            <a:extLst>
              <a:ext uri="{FF2B5EF4-FFF2-40B4-BE49-F238E27FC236}">
                <a16:creationId xmlns:a16="http://schemas.microsoft.com/office/drawing/2014/main" id="{DCD36D47-40B7-494B-B249-3CBA333DE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69" name="Freeform: Shape 64">
            <a:extLst>
              <a:ext uri="{FF2B5EF4-FFF2-40B4-BE49-F238E27FC236}">
                <a16:creationId xmlns:a16="http://schemas.microsoft.com/office/drawing/2014/main" id="{03AD0D1C-F8BA-4CD1-BC4D-BE1823F3E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0" name="Freeform: Shape 66">
            <a:extLst>
              <a:ext uri="{FF2B5EF4-FFF2-40B4-BE49-F238E27FC236}">
                <a16:creationId xmlns:a16="http://schemas.microsoft.com/office/drawing/2014/main" id="{FBA7E51E-7B6A-4A79-8F84-47C845C7A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PARENT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VOICE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162357" cy="15761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 our pupils' parents say about us</a:t>
            </a: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54AB742-44A6-4CDD-B54A-818846AF8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EB537CF-9F5E-463A-AD3C-13736406C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3499" y="319598"/>
            <a:ext cx="3110997" cy="3301428"/>
            <a:chOff x="5443499" y="319598"/>
            <a:chExt cx="3110997" cy="330142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F703EF8-1E43-4439-8CB5-179C7C75A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43499" y="319598"/>
              <a:ext cx="3110997" cy="3301428"/>
            </a:xfrm>
            <a:custGeom>
              <a:avLst/>
              <a:gdLst>
                <a:gd name="connsiteX0" fmla="*/ 1431069 w 3110997"/>
                <a:gd name="connsiteY0" fmla="*/ 1514 h 3301428"/>
                <a:gd name="connsiteX1" fmla="*/ 1946520 w 3110997"/>
                <a:gd name="connsiteY1" fmla="*/ 42088 h 3301428"/>
                <a:gd name="connsiteX2" fmla="*/ 2402721 w 3110997"/>
                <a:gd name="connsiteY2" fmla="*/ 303594 h 3301428"/>
                <a:gd name="connsiteX3" fmla="*/ 2762423 w 3110997"/>
                <a:gd name="connsiteY3" fmla="*/ 889436 h 3301428"/>
                <a:gd name="connsiteX4" fmla="*/ 2828518 w 3110997"/>
                <a:gd name="connsiteY4" fmla="*/ 1015773 h 3301428"/>
                <a:gd name="connsiteX5" fmla="*/ 3094962 w 3110997"/>
                <a:gd name="connsiteY5" fmla="*/ 2001284 h 3301428"/>
                <a:gd name="connsiteX6" fmla="*/ 2157067 w 3110997"/>
                <a:gd name="connsiteY6" fmla="*/ 3054444 h 3301428"/>
                <a:gd name="connsiteX7" fmla="*/ 1950853 w 3110997"/>
                <a:gd name="connsiteY7" fmla="*/ 3146478 h 3301428"/>
                <a:gd name="connsiteX8" fmla="*/ 1329246 w 3110997"/>
                <a:gd name="connsiteY8" fmla="*/ 3288753 h 3301428"/>
                <a:gd name="connsiteX9" fmla="*/ 740145 w 3110997"/>
                <a:gd name="connsiteY9" fmla="*/ 3019378 h 3301428"/>
                <a:gd name="connsiteX10" fmla="*/ 288773 w 3110997"/>
                <a:gd name="connsiteY10" fmla="*/ 2499557 h 3301428"/>
                <a:gd name="connsiteX11" fmla="*/ 35659 w 3110997"/>
                <a:gd name="connsiteY11" fmla="*/ 1823964 h 3301428"/>
                <a:gd name="connsiteX12" fmla="*/ 31208 w 3110997"/>
                <a:gd name="connsiteY12" fmla="*/ 1116817 h 3301428"/>
                <a:gd name="connsiteX13" fmla="*/ 266830 w 3110997"/>
                <a:gd name="connsiteY13" fmla="*/ 556451 h 3301428"/>
                <a:gd name="connsiteX14" fmla="*/ 683944 w 3110997"/>
                <a:gd name="connsiteY14" fmla="*/ 194390 h 3301428"/>
                <a:gd name="connsiteX15" fmla="*/ 1431069 w 3110997"/>
                <a:gd name="connsiteY15" fmla="*/ 1514 h 3301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10997" h="3301428">
                  <a:moveTo>
                    <a:pt x="1431069" y="1514"/>
                  </a:moveTo>
                  <a:cubicBezTo>
                    <a:pt x="1596908" y="-4789"/>
                    <a:pt x="1770176" y="8561"/>
                    <a:pt x="1946520" y="42088"/>
                  </a:cubicBezTo>
                  <a:cubicBezTo>
                    <a:pt x="2134136" y="77759"/>
                    <a:pt x="2274818" y="158432"/>
                    <a:pt x="2402721" y="303594"/>
                  </a:cubicBezTo>
                  <a:cubicBezTo>
                    <a:pt x="2536515" y="455435"/>
                    <a:pt x="2646258" y="666231"/>
                    <a:pt x="2762423" y="889436"/>
                  </a:cubicBezTo>
                  <a:cubicBezTo>
                    <a:pt x="2783822" y="930610"/>
                    <a:pt x="2805992" y="973158"/>
                    <a:pt x="2828518" y="1015773"/>
                  </a:cubicBezTo>
                  <a:cubicBezTo>
                    <a:pt x="3030101" y="1397216"/>
                    <a:pt x="3157590" y="1671880"/>
                    <a:pt x="3094962" y="2001284"/>
                  </a:cubicBezTo>
                  <a:cubicBezTo>
                    <a:pt x="2999536" y="2503193"/>
                    <a:pt x="2719052" y="2818175"/>
                    <a:pt x="2157067" y="3054444"/>
                  </a:cubicBezTo>
                  <a:cubicBezTo>
                    <a:pt x="2083511" y="3085361"/>
                    <a:pt x="2016053" y="3116427"/>
                    <a:pt x="1950853" y="3146478"/>
                  </a:cubicBezTo>
                  <a:cubicBezTo>
                    <a:pt x="1680527" y="3271008"/>
                    <a:pt x="1541221" y="3329055"/>
                    <a:pt x="1329246" y="3288753"/>
                  </a:cubicBezTo>
                  <a:cubicBezTo>
                    <a:pt x="1118766" y="3248736"/>
                    <a:pt x="920572" y="3158068"/>
                    <a:pt x="740145" y="3019378"/>
                  </a:cubicBezTo>
                  <a:cubicBezTo>
                    <a:pt x="563651" y="2883673"/>
                    <a:pt x="411737" y="2708752"/>
                    <a:pt x="288773" y="2499557"/>
                  </a:cubicBezTo>
                  <a:cubicBezTo>
                    <a:pt x="167863" y="2293930"/>
                    <a:pt x="80312" y="2060356"/>
                    <a:pt x="35659" y="1823964"/>
                  </a:cubicBezTo>
                  <a:cubicBezTo>
                    <a:pt x="-10360" y="1581177"/>
                    <a:pt x="-11829" y="1343178"/>
                    <a:pt x="31208" y="1116817"/>
                  </a:cubicBezTo>
                  <a:cubicBezTo>
                    <a:pt x="71795" y="903345"/>
                    <a:pt x="151102" y="714850"/>
                    <a:pt x="266830" y="556451"/>
                  </a:cubicBezTo>
                  <a:cubicBezTo>
                    <a:pt x="375349" y="408016"/>
                    <a:pt x="515707" y="286208"/>
                    <a:pt x="683944" y="194390"/>
                  </a:cubicBezTo>
                  <a:cubicBezTo>
                    <a:pt x="898912" y="77121"/>
                    <a:pt x="1154672" y="12021"/>
                    <a:pt x="1431069" y="1514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FB2FC3-C3AA-44DA-A135-10AFA65B8D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75604" y="443150"/>
              <a:ext cx="2805016" cy="3049345"/>
            </a:xfrm>
            <a:custGeom>
              <a:avLst/>
              <a:gdLst>
                <a:gd name="connsiteX0" fmla="*/ 1448892 w 2805016"/>
                <a:gd name="connsiteY0" fmla="*/ 1295 h 3049345"/>
                <a:gd name="connsiteX1" fmla="*/ 1762036 w 2805016"/>
                <a:gd name="connsiteY1" fmla="*/ 37054 h 3049345"/>
                <a:gd name="connsiteX2" fmla="*/ 2172496 w 2805016"/>
                <a:gd name="connsiteY2" fmla="*/ 276646 h 3049345"/>
                <a:gd name="connsiteX3" fmla="*/ 2494528 w 2805016"/>
                <a:gd name="connsiteY3" fmla="*/ 816190 h 3049345"/>
                <a:gd name="connsiteX4" fmla="*/ 2553622 w 2805016"/>
                <a:gd name="connsiteY4" fmla="*/ 932591 h 3049345"/>
                <a:gd name="connsiteX5" fmla="*/ 2789833 w 2805016"/>
                <a:gd name="connsiteY5" fmla="*/ 1841650 h 3049345"/>
                <a:gd name="connsiteX6" fmla="*/ 1939259 w 2805016"/>
                <a:gd name="connsiteY6" fmla="*/ 2818274 h 3049345"/>
                <a:gd name="connsiteX7" fmla="*/ 1752834 w 2805016"/>
                <a:gd name="connsiteY7" fmla="*/ 2904144 h 3049345"/>
                <a:gd name="connsiteX8" fmla="*/ 1191447 w 2805016"/>
                <a:gd name="connsiteY8" fmla="*/ 3038170 h 3049345"/>
                <a:gd name="connsiteX9" fmla="*/ 661126 w 2805016"/>
                <a:gd name="connsiteY9" fmla="*/ 2791872 h 3049345"/>
                <a:gd name="connsiteX10" fmla="*/ 256115 w 2805016"/>
                <a:gd name="connsiteY10" fmla="*/ 2313690 h 3049345"/>
                <a:gd name="connsiteX11" fmla="*/ 30620 w 2805016"/>
                <a:gd name="connsiteY11" fmla="*/ 1690804 h 3049345"/>
                <a:gd name="connsiteX12" fmla="*/ 29591 w 2805016"/>
                <a:gd name="connsiteY12" fmla="*/ 1037726 h 3049345"/>
                <a:gd name="connsiteX13" fmla="*/ 244525 w 2805016"/>
                <a:gd name="connsiteY13" fmla="*/ 519197 h 3049345"/>
                <a:gd name="connsiteX14" fmla="*/ 622356 w 2805016"/>
                <a:gd name="connsiteY14" fmla="*/ 183048 h 3049345"/>
                <a:gd name="connsiteX15" fmla="*/ 1448892 w 2805016"/>
                <a:gd name="connsiteY15" fmla="*/ 1295 h 3049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805016" h="3049345">
                  <a:moveTo>
                    <a:pt x="1448892" y="1295"/>
                  </a:moveTo>
                  <a:cubicBezTo>
                    <a:pt x="1551302" y="5038"/>
                    <a:pt x="1656071" y="16908"/>
                    <a:pt x="1762036" y="37054"/>
                  </a:cubicBezTo>
                  <a:cubicBezTo>
                    <a:pt x="1931145" y="69206"/>
                    <a:pt x="2057720" y="143119"/>
                    <a:pt x="2172496" y="276646"/>
                  </a:cubicBezTo>
                  <a:cubicBezTo>
                    <a:pt x="2292557" y="416316"/>
                    <a:pt x="2390672" y="610536"/>
                    <a:pt x="2494528" y="816190"/>
                  </a:cubicBezTo>
                  <a:cubicBezTo>
                    <a:pt x="2513659" y="854126"/>
                    <a:pt x="2533480" y="893328"/>
                    <a:pt x="2553622" y="932591"/>
                  </a:cubicBezTo>
                  <a:cubicBezTo>
                    <a:pt x="2733870" y="1284027"/>
                    <a:pt x="2847724" y="1537159"/>
                    <a:pt x="2789833" y="1841650"/>
                  </a:cubicBezTo>
                  <a:cubicBezTo>
                    <a:pt x="2701624" y="2305599"/>
                    <a:pt x="2447254" y="2597690"/>
                    <a:pt x="1939259" y="2818274"/>
                  </a:cubicBezTo>
                  <a:cubicBezTo>
                    <a:pt x="1872770" y="2847138"/>
                    <a:pt x="1811781" y="2876114"/>
                    <a:pt x="1752834" y="2904144"/>
                  </a:cubicBezTo>
                  <a:cubicBezTo>
                    <a:pt x="1508432" y="3020297"/>
                    <a:pt x="1382512" y="3074496"/>
                    <a:pt x="1191447" y="3038170"/>
                  </a:cubicBezTo>
                  <a:cubicBezTo>
                    <a:pt x="1001732" y="3002100"/>
                    <a:pt x="823313" y="2919199"/>
                    <a:pt x="661126" y="2791872"/>
                  </a:cubicBezTo>
                  <a:cubicBezTo>
                    <a:pt x="502474" y="2667286"/>
                    <a:pt x="366163" y="2506376"/>
                    <a:pt x="256115" y="2313690"/>
                  </a:cubicBezTo>
                  <a:cubicBezTo>
                    <a:pt x="147904" y="2124290"/>
                    <a:pt x="69906" y="1908939"/>
                    <a:pt x="30620" y="1690804"/>
                  </a:cubicBezTo>
                  <a:cubicBezTo>
                    <a:pt x="-9871" y="1466769"/>
                    <a:pt x="-10191" y="1246967"/>
                    <a:pt x="29591" y="1037726"/>
                  </a:cubicBezTo>
                  <a:cubicBezTo>
                    <a:pt x="67109" y="840400"/>
                    <a:pt x="139452" y="665977"/>
                    <a:pt x="244525" y="519197"/>
                  </a:cubicBezTo>
                  <a:cubicBezTo>
                    <a:pt x="343054" y="381648"/>
                    <a:pt x="470192" y="268558"/>
                    <a:pt x="622356" y="183048"/>
                  </a:cubicBezTo>
                  <a:cubicBezTo>
                    <a:pt x="855671" y="51991"/>
                    <a:pt x="1141662" y="-9932"/>
                    <a:pt x="1448892" y="1295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C9006AC-14D0-4A9C-BE11-F61AB5B8D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93466" y="623454"/>
              <a:ext cx="2567901" cy="2687367"/>
            </a:xfrm>
            <a:custGeom>
              <a:avLst/>
              <a:gdLst>
                <a:gd name="connsiteX0" fmla="*/ 1177679 w 2567901"/>
                <a:gd name="connsiteY0" fmla="*/ 1063 h 2687367"/>
                <a:gd name="connsiteX1" fmla="*/ 1603094 w 2567901"/>
                <a:gd name="connsiteY1" fmla="*/ 35223 h 2687367"/>
                <a:gd name="connsiteX2" fmla="*/ 1980105 w 2567901"/>
                <a:gd name="connsiteY2" fmla="*/ 249099 h 2687367"/>
                <a:gd name="connsiteX3" fmla="*/ 2278200 w 2567901"/>
                <a:gd name="connsiteY3" fmla="*/ 726784 h 2687367"/>
                <a:gd name="connsiteX4" fmla="*/ 2333016 w 2567901"/>
                <a:gd name="connsiteY4" fmla="*/ 829771 h 2687367"/>
                <a:gd name="connsiteX5" fmla="*/ 2555036 w 2567901"/>
                <a:gd name="connsiteY5" fmla="*/ 1632596 h 2687367"/>
                <a:gd name="connsiteX6" fmla="*/ 1783436 w 2567901"/>
                <a:gd name="connsiteY6" fmla="*/ 2487849 h 2687367"/>
                <a:gd name="connsiteX7" fmla="*/ 1613480 w 2567901"/>
                <a:gd name="connsiteY7" fmla="*/ 2562316 h 2687367"/>
                <a:gd name="connsiteX8" fmla="*/ 1100869 w 2567901"/>
                <a:gd name="connsiteY8" fmla="*/ 2676769 h 2687367"/>
                <a:gd name="connsiteX9" fmla="*/ 614178 w 2567901"/>
                <a:gd name="connsiteY9" fmla="*/ 2456196 h 2687367"/>
                <a:gd name="connsiteX10" fmla="*/ 240586 w 2567901"/>
                <a:gd name="connsiteY10" fmla="*/ 2032054 h 2687367"/>
                <a:gd name="connsiteX11" fmla="*/ 30245 w 2567901"/>
                <a:gd name="connsiteY11" fmla="*/ 1481541 h 2687367"/>
                <a:gd name="connsiteX12" fmla="*/ 25021 w 2567901"/>
                <a:gd name="connsiteY12" fmla="*/ 905889 h 2687367"/>
                <a:gd name="connsiteX13" fmla="*/ 218217 w 2567901"/>
                <a:gd name="connsiteY13" fmla="*/ 450248 h 2687367"/>
                <a:gd name="connsiteX14" fmla="*/ 561607 w 2567901"/>
                <a:gd name="connsiteY14" fmla="*/ 156432 h 2687367"/>
                <a:gd name="connsiteX15" fmla="*/ 1177679 w 2567901"/>
                <a:gd name="connsiteY15" fmla="*/ 1063 h 2687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67901" h="2687367">
                  <a:moveTo>
                    <a:pt x="1177679" y="1063"/>
                  </a:moveTo>
                  <a:cubicBezTo>
                    <a:pt x="1314507" y="-3704"/>
                    <a:pt x="1457510" y="7543"/>
                    <a:pt x="1603094" y="35223"/>
                  </a:cubicBezTo>
                  <a:cubicBezTo>
                    <a:pt x="1757985" y="64671"/>
                    <a:pt x="1874247" y="130651"/>
                    <a:pt x="1980105" y="249099"/>
                  </a:cubicBezTo>
                  <a:cubicBezTo>
                    <a:pt x="2090840" y="372996"/>
                    <a:pt x="2181857" y="544832"/>
                    <a:pt x="2278200" y="726784"/>
                  </a:cubicBezTo>
                  <a:cubicBezTo>
                    <a:pt x="2295948" y="760348"/>
                    <a:pt x="2314335" y="795032"/>
                    <a:pt x="2333016" y="829771"/>
                  </a:cubicBezTo>
                  <a:cubicBezTo>
                    <a:pt x="2500190" y="1140721"/>
                    <a:pt x="2605991" y="1364587"/>
                    <a:pt x="2555036" y="1632596"/>
                  </a:cubicBezTo>
                  <a:cubicBezTo>
                    <a:pt x="2477395" y="2040959"/>
                    <a:pt x="2246644" y="2296751"/>
                    <a:pt x="1783436" y="2487849"/>
                  </a:cubicBezTo>
                  <a:cubicBezTo>
                    <a:pt x="1722809" y="2512855"/>
                    <a:pt x="1667214" y="2537996"/>
                    <a:pt x="1613480" y="2562316"/>
                  </a:cubicBezTo>
                  <a:cubicBezTo>
                    <a:pt x="1390692" y="2663095"/>
                    <a:pt x="1275870" y="2710042"/>
                    <a:pt x="1100869" y="2676769"/>
                  </a:cubicBezTo>
                  <a:cubicBezTo>
                    <a:pt x="927103" y="2643732"/>
                    <a:pt x="763363" y="2569490"/>
                    <a:pt x="614178" y="2456196"/>
                  </a:cubicBezTo>
                  <a:cubicBezTo>
                    <a:pt x="468245" y="2345340"/>
                    <a:pt x="342509" y="2202615"/>
                    <a:pt x="240586" y="2032054"/>
                  </a:cubicBezTo>
                  <a:cubicBezTo>
                    <a:pt x="140365" y="1864400"/>
                    <a:pt x="67610" y="1674071"/>
                    <a:pt x="30245" y="1481541"/>
                  </a:cubicBezTo>
                  <a:cubicBezTo>
                    <a:pt x="-8261" y="1283803"/>
                    <a:pt x="-9994" y="1090060"/>
                    <a:pt x="25021" y="905889"/>
                  </a:cubicBezTo>
                  <a:cubicBezTo>
                    <a:pt x="58043" y="732204"/>
                    <a:pt x="123071" y="578936"/>
                    <a:pt x="218217" y="450248"/>
                  </a:cubicBezTo>
                  <a:cubicBezTo>
                    <a:pt x="307436" y="329654"/>
                    <a:pt x="422987" y="230806"/>
                    <a:pt x="561607" y="156432"/>
                  </a:cubicBezTo>
                  <a:cubicBezTo>
                    <a:pt x="738731" y="61442"/>
                    <a:pt x="949631" y="9010"/>
                    <a:pt x="1177679" y="1063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7EE97F1-3EFC-4812-BCD8-BAFDC3EE4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11772" y="0"/>
            <a:ext cx="3580076" cy="3029264"/>
            <a:chOff x="8611772" y="0"/>
            <a:chExt cx="3580076" cy="302926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B02D12A-0B1A-459E-8D70-2772831B9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87256" y="0"/>
              <a:ext cx="3404592" cy="2880968"/>
            </a:xfrm>
            <a:custGeom>
              <a:avLst/>
              <a:gdLst>
                <a:gd name="connsiteX0" fmla="*/ 30625 w 3404592"/>
                <a:gd name="connsiteY0" fmla="*/ 0 h 2880968"/>
                <a:gd name="connsiteX1" fmla="*/ 3404591 w 3404592"/>
                <a:gd name="connsiteY1" fmla="*/ 0 h 2880968"/>
                <a:gd name="connsiteX2" fmla="*/ 3404592 w 3404592"/>
                <a:gd name="connsiteY2" fmla="*/ 2363677 h 2880968"/>
                <a:gd name="connsiteX3" fmla="*/ 3368234 w 3404592"/>
                <a:gd name="connsiteY3" fmla="*/ 2400463 h 2880968"/>
                <a:gd name="connsiteX4" fmla="*/ 2673169 w 3404592"/>
                <a:gd name="connsiteY4" fmla="*/ 2691710 h 2880968"/>
                <a:gd name="connsiteX5" fmla="*/ 2383908 w 3404592"/>
                <a:gd name="connsiteY5" fmla="*/ 2766733 h 2880968"/>
                <a:gd name="connsiteX6" fmla="*/ 580011 w 3404592"/>
                <a:gd name="connsiteY6" fmla="*/ 2455996 h 2880968"/>
                <a:gd name="connsiteX7" fmla="*/ 103935 w 3404592"/>
                <a:gd name="connsiteY7" fmla="*/ 1224395 h 2880968"/>
                <a:gd name="connsiteX8" fmla="*/ 76737 w 3404592"/>
                <a:gd name="connsiteY8" fmla="*/ 1040246 h 2880968"/>
                <a:gd name="connsiteX9" fmla="*/ 6986 w 3404592"/>
                <a:gd name="connsiteY9" fmla="*/ 142569 h 2880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04592" h="2880968">
                  <a:moveTo>
                    <a:pt x="30625" y="0"/>
                  </a:moveTo>
                  <a:lnTo>
                    <a:pt x="3404591" y="0"/>
                  </a:lnTo>
                  <a:lnTo>
                    <a:pt x="3404592" y="2363677"/>
                  </a:lnTo>
                  <a:lnTo>
                    <a:pt x="3368234" y="2400463"/>
                  </a:lnTo>
                  <a:cubicBezTo>
                    <a:pt x="3196560" y="2556781"/>
                    <a:pt x="3007578" y="2609148"/>
                    <a:pt x="2673169" y="2691710"/>
                  </a:cubicBezTo>
                  <a:cubicBezTo>
                    <a:pt x="2580978" y="2714454"/>
                    <a:pt x="2485617" y="2738008"/>
                    <a:pt x="2383908" y="2766733"/>
                  </a:cubicBezTo>
                  <a:cubicBezTo>
                    <a:pt x="1606788" y="2986132"/>
                    <a:pt x="1067300" y="2893177"/>
                    <a:pt x="580011" y="2455996"/>
                  </a:cubicBezTo>
                  <a:cubicBezTo>
                    <a:pt x="260201" y="2169073"/>
                    <a:pt x="183906" y="1782048"/>
                    <a:pt x="103935" y="1224395"/>
                  </a:cubicBezTo>
                  <a:cubicBezTo>
                    <a:pt x="95007" y="1162089"/>
                    <a:pt x="85753" y="1100145"/>
                    <a:pt x="76737" y="1040246"/>
                  </a:cubicBezTo>
                  <a:cubicBezTo>
                    <a:pt x="28042" y="715402"/>
                    <a:pt x="-17905" y="408591"/>
                    <a:pt x="6986" y="14256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D3DED5B-9FB2-439B-A341-F0AF0B9F3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11772" y="0"/>
              <a:ext cx="3580076" cy="3029264"/>
            </a:xfrm>
            <a:custGeom>
              <a:avLst/>
              <a:gdLst>
                <a:gd name="connsiteX0" fmla="*/ 19381 w 3580076"/>
                <a:gd name="connsiteY0" fmla="*/ 0 h 3029264"/>
                <a:gd name="connsiteX1" fmla="*/ 3580076 w 3580076"/>
                <a:gd name="connsiteY1" fmla="*/ 0 h 3029264"/>
                <a:gd name="connsiteX2" fmla="*/ 3580076 w 3580076"/>
                <a:gd name="connsiteY2" fmla="*/ 2559343 h 3029264"/>
                <a:gd name="connsiteX3" fmla="*/ 3556258 w 3580076"/>
                <a:gd name="connsiteY3" fmla="*/ 2578706 h 3029264"/>
                <a:gd name="connsiteX4" fmla="*/ 2887450 w 3580076"/>
                <a:gd name="connsiteY4" fmla="*/ 2826324 h 3029264"/>
                <a:gd name="connsiteX5" fmla="*/ 2575407 w 3580076"/>
                <a:gd name="connsiteY5" fmla="*/ 2906908 h 3029264"/>
                <a:gd name="connsiteX6" fmla="*/ 628491 w 3580076"/>
                <a:gd name="connsiteY6" fmla="*/ 2569492 h 3029264"/>
                <a:gd name="connsiteX7" fmla="*/ 113276 w 3580076"/>
                <a:gd name="connsiteY7" fmla="*/ 1240251 h 3029264"/>
                <a:gd name="connsiteX8" fmla="*/ 83702 w 3580076"/>
                <a:gd name="connsiteY8" fmla="*/ 1041556 h 3029264"/>
                <a:gd name="connsiteX9" fmla="*/ 7347 w 3580076"/>
                <a:gd name="connsiteY9" fmla="*/ 73049 h 3029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80076" h="3029264">
                  <a:moveTo>
                    <a:pt x="19381" y="0"/>
                  </a:moveTo>
                  <a:lnTo>
                    <a:pt x="3580076" y="0"/>
                  </a:lnTo>
                  <a:lnTo>
                    <a:pt x="3580076" y="2559343"/>
                  </a:lnTo>
                  <a:lnTo>
                    <a:pt x="3556258" y="2578706"/>
                  </a:lnTo>
                  <a:cubicBezTo>
                    <a:pt x="3390615" y="2698133"/>
                    <a:pt x="3196665" y="2750327"/>
                    <a:pt x="2887450" y="2826324"/>
                  </a:cubicBezTo>
                  <a:cubicBezTo>
                    <a:pt x="2787996" y="2850747"/>
                    <a:pt x="2685123" y="2876042"/>
                    <a:pt x="2575407" y="2906908"/>
                  </a:cubicBezTo>
                  <a:cubicBezTo>
                    <a:pt x="1737105" y="3142655"/>
                    <a:pt x="1154843" y="3041718"/>
                    <a:pt x="628491" y="2569492"/>
                  </a:cubicBezTo>
                  <a:cubicBezTo>
                    <a:pt x="283045" y="2259569"/>
                    <a:pt x="200247" y="1841949"/>
                    <a:pt x="113276" y="1240251"/>
                  </a:cubicBezTo>
                  <a:cubicBezTo>
                    <a:pt x="103566" y="1173024"/>
                    <a:pt x="93505" y="1106186"/>
                    <a:pt x="83702" y="1041556"/>
                  </a:cubicBezTo>
                  <a:cubicBezTo>
                    <a:pt x="30763" y="691052"/>
                    <a:pt x="-19190" y="360006"/>
                    <a:pt x="7347" y="7304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548DE56-0D2D-41D3-8B56-C6B37908F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97970" y="0"/>
              <a:ext cx="3293877" cy="2743212"/>
            </a:xfrm>
            <a:custGeom>
              <a:avLst/>
              <a:gdLst>
                <a:gd name="connsiteX0" fmla="*/ 37772 w 3293877"/>
                <a:gd name="connsiteY0" fmla="*/ 0 h 2743212"/>
                <a:gd name="connsiteX1" fmla="*/ 3293877 w 3293877"/>
                <a:gd name="connsiteY1" fmla="*/ 0 h 2743212"/>
                <a:gd name="connsiteX2" fmla="*/ 3293877 w 3293877"/>
                <a:gd name="connsiteY2" fmla="*/ 2133887 h 2743212"/>
                <a:gd name="connsiteX3" fmla="*/ 3222757 w 3293877"/>
                <a:gd name="connsiteY3" fmla="*/ 2223039 h 2743212"/>
                <a:gd name="connsiteX4" fmla="*/ 2503136 w 3293877"/>
                <a:gd name="connsiteY4" fmla="*/ 2565392 h 2743212"/>
                <a:gd name="connsiteX5" fmla="*/ 2232111 w 3293877"/>
                <a:gd name="connsiteY5" fmla="*/ 2635826 h 2743212"/>
                <a:gd name="connsiteX6" fmla="*/ 542319 w 3293877"/>
                <a:gd name="connsiteY6" fmla="*/ 2345567 h 2743212"/>
                <a:gd name="connsiteX7" fmla="*/ 96920 w 3293877"/>
                <a:gd name="connsiteY7" fmla="*/ 1191868 h 2743212"/>
                <a:gd name="connsiteX8" fmla="*/ 71529 w 3293877"/>
                <a:gd name="connsiteY8" fmla="*/ 1019346 h 2743212"/>
                <a:gd name="connsiteX9" fmla="*/ 6623 w 3293877"/>
                <a:gd name="connsiteY9" fmla="*/ 178315 h 2743212"/>
                <a:gd name="connsiteX10" fmla="*/ 34833 w 3293877"/>
                <a:gd name="connsiteY10" fmla="*/ 8680 h 2743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93877" h="2743212">
                  <a:moveTo>
                    <a:pt x="37772" y="0"/>
                  </a:moveTo>
                  <a:lnTo>
                    <a:pt x="3293877" y="0"/>
                  </a:lnTo>
                  <a:lnTo>
                    <a:pt x="3293877" y="2133887"/>
                  </a:lnTo>
                  <a:lnTo>
                    <a:pt x="3222757" y="2223039"/>
                  </a:lnTo>
                  <a:cubicBezTo>
                    <a:pt x="3041339" y="2425251"/>
                    <a:pt x="2861221" y="2476800"/>
                    <a:pt x="2503136" y="2565392"/>
                  </a:cubicBezTo>
                  <a:cubicBezTo>
                    <a:pt x="2416757" y="2586746"/>
                    <a:pt x="2327408" y="2608861"/>
                    <a:pt x="2232111" y="2635826"/>
                  </a:cubicBezTo>
                  <a:cubicBezTo>
                    <a:pt x="1503976" y="2841768"/>
                    <a:pt x="998612" y="2754939"/>
                    <a:pt x="542319" y="2345567"/>
                  </a:cubicBezTo>
                  <a:cubicBezTo>
                    <a:pt x="242852" y="2076894"/>
                    <a:pt x="171565" y="1714314"/>
                    <a:pt x="96920" y="1191868"/>
                  </a:cubicBezTo>
                  <a:cubicBezTo>
                    <a:pt x="88586" y="1133496"/>
                    <a:pt x="79946" y="1075462"/>
                    <a:pt x="71529" y="1019346"/>
                  </a:cubicBezTo>
                  <a:cubicBezTo>
                    <a:pt x="26070" y="715012"/>
                    <a:pt x="-16826" y="427572"/>
                    <a:pt x="6623" y="178315"/>
                  </a:cubicBezTo>
                  <a:cubicBezTo>
                    <a:pt x="12226" y="118742"/>
                    <a:pt x="21526" y="62431"/>
                    <a:pt x="34833" y="868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66F884D-C8C7-413B-842D-2DEA05D32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0493" y="3105611"/>
            <a:ext cx="6141507" cy="3752390"/>
            <a:chOff x="6050493" y="3105611"/>
            <a:chExt cx="6141507" cy="3752390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0E28F44-72C3-41C0-9CB9-551957412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32156" y="3297832"/>
              <a:ext cx="5959692" cy="3560169"/>
            </a:xfrm>
            <a:custGeom>
              <a:avLst/>
              <a:gdLst>
                <a:gd name="connsiteX0" fmla="*/ 3008109 w 5959692"/>
                <a:gd name="connsiteY0" fmla="*/ 42 h 3560169"/>
                <a:gd name="connsiteX1" fmla="*/ 4702247 w 5959692"/>
                <a:gd name="connsiteY1" fmla="*/ 626282 h 3560169"/>
                <a:gd name="connsiteX2" fmla="*/ 5069411 w 5959692"/>
                <a:gd name="connsiteY2" fmla="*/ 865826 h 3560169"/>
                <a:gd name="connsiteX3" fmla="*/ 5895906 w 5959692"/>
                <a:gd name="connsiteY3" fmla="*/ 1594994 h 3560169"/>
                <a:gd name="connsiteX4" fmla="*/ 5959691 w 5959692"/>
                <a:gd name="connsiteY4" fmla="*/ 1728783 h 3560169"/>
                <a:gd name="connsiteX5" fmla="*/ 5959692 w 5959692"/>
                <a:gd name="connsiteY5" fmla="*/ 3560169 h 3560169"/>
                <a:gd name="connsiteX6" fmla="*/ 635 w 5959692"/>
                <a:gd name="connsiteY6" fmla="*/ 3560169 h 3560169"/>
                <a:gd name="connsiteX7" fmla="*/ 0 w 5959692"/>
                <a:gd name="connsiteY7" fmla="*/ 3534810 h 3560169"/>
                <a:gd name="connsiteX8" fmla="*/ 56896 w 5959692"/>
                <a:gd name="connsiteY8" fmla="*/ 3142342 h 3560169"/>
                <a:gd name="connsiteX9" fmla="*/ 605568 w 5959692"/>
                <a:gd name="connsiteY9" fmla="*/ 1932853 h 3560169"/>
                <a:gd name="connsiteX10" fmla="*/ 736162 w 5959692"/>
                <a:gd name="connsiteY10" fmla="*/ 1690788 h 3560169"/>
                <a:gd name="connsiteX11" fmla="*/ 2021319 w 5959692"/>
                <a:gd name="connsiteY11" fmla="*/ 209863 h 3560169"/>
                <a:gd name="connsiteX12" fmla="*/ 3008109 w 5959692"/>
                <a:gd name="connsiteY12" fmla="*/ 42 h 3560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959692" h="3560169">
                  <a:moveTo>
                    <a:pt x="3008109" y="42"/>
                  </a:moveTo>
                  <a:cubicBezTo>
                    <a:pt x="3549058" y="3372"/>
                    <a:pt x="4091345" y="208628"/>
                    <a:pt x="4702247" y="626282"/>
                  </a:cubicBezTo>
                  <a:cubicBezTo>
                    <a:pt x="4830168" y="713755"/>
                    <a:pt x="4951806" y="791097"/>
                    <a:pt x="5069411" y="865826"/>
                  </a:cubicBezTo>
                  <a:cubicBezTo>
                    <a:pt x="5495976" y="1136988"/>
                    <a:pt x="5734167" y="1298128"/>
                    <a:pt x="5895906" y="1594994"/>
                  </a:cubicBezTo>
                  <a:lnTo>
                    <a:pt x="5959691" y="1728783"/>
                  </a:lnTo>
                  <a:lnTo>
                    <a:pt x="5959692" y="3560169"/>
                  </a:lnTo>
                  <a:lnTo>
                    <a:pt x="635" y="3560169"/>
                  </a:lnTo>
                  <a:lnTo>
                    <a:pt x="0" y="3534810"/>
                  </a:lnTo>
                  <a:cubicBezTo>
                    <a:pt x="2402" y="3407978"/>
                    <a:pt x="21463" y="3278501"/>
                    <a:pt x="56896" y="3142342"/>
                  </a:cubicBezTo>
                  <a:cubicBezTo>
                    <a:pt x="155720" y="2762537"/>
                    <a:pt x="374193" y="2359525"/>
                    <a:pt x="605568" y="1932853"/>
                  </a:cubicBezTo>
                  <a:cubicBezTo>
                    <a:pt x="648282" y="1854194"/>
                    <a:pt x="692359" y="1772817"/>
                    <a:pt x="736162" y="1690788"/>
                  </a:cubicBezTo>
                  <a:cubicBezTo>
                    <a:pt x="1128289" y="956620"/>
                    <a:pt x="1429537" y="456850"/>
                    <a:pt x="2021319" y="209863"/>
                  </a:cubicBezTo>
                  <a:cubicBezTo>
                    <a:pt x="2359453" y="68739"/>
                    <a:pt x="2683541" y="-1956"/>
                    <a:pt x="3008109" y="42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7D646D3E-3C36-4B70-95F2-A1904224D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50493" y="3105611"/>
              <a:ext cx="6141507" cy="3752389"/>
            </a:xfrm>
            <a:custGeom>
              <a:avLst/>
              <a:gdLst>
                <a:gd name="connsiteX0" fmla="*/ 3215595 w 6141507"/>
                <a:gd name="connsiteY0" fmla="*/ 37 h 3752389"/>
                <a:gd name="connsiteX1" fmla="*/ 5025810 w 6141507"/>
                <a:gd name="connsiteY1" fmla="*/ 667544 h 3752389"/>
                <a:gd name="connsiteX2" fmla="*/ 5418068 w 6141507"/>
                <a:gd name="connsiteY2" fmla="*/ 923043 h 3752389"/>
                <a:gd name="connsiteX3" fmla="*/ 6130109 w 6141507"/>
                <a:gd name="connsiteY3" fmla="*/ 1458777 h 3752389"/>
                <a:gd name="connsiteX4" fmla="*/ 6141506 w 6141507"/>
                <a:gd name="connsiteY4" fmla="*/ 1473047 h 3752389"/>
                <a:gd name="connsiteX5" fmla="*/ 6141507 w 6141507"/>
                <a:gd name="connsiteY5" fmla="*/ 3752389 h 3752389"/>
                <a:gd name="connsiteX6" fmla="*/ 0 w 6141507"/>
                <a:gd name="connsiteY6" fmla="*/ 3752389 h 3752389"/>
                <a:gd name="connsiteX7" fmla="*/ 7127 w 6141507"/>
                <a:gd name="connsiteY7" fmla="*/ 3638865 h 3752389"/>
                <a:gd name="connsiteX8" fmla="*/ 59603 w 6141507"/>
                <a:gd name="connsiteY8" fmla="*/ 3356358 h 3752389"/>
                <a:gd name="connsiteX9" fmla="*/ 646726 w 6141507"/>
                <a:gd name="connsiteY9" fmla="*/ 2064848 h 3752389"/>
                <a:gd name="connsiteX10" fmla="*/ 786444 w 6141507"/>
                <a:gd name="connsiteY10" fmla="*/ 1806355 h 3752389"/>
                <a:gd name="connsiteX11" fmla="*/ 2160845 w 6141507"/>
                <a:gd name="connsiteY11" fmla="*/ 224629 h 3752389"/>
                <a:gd name="connsiteX12" fmla="*/ 3215595 w 6141507"/>
                <a:gd name="connsiteY12" fmla="*/ 37 h 3752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141507" h="3752389">
                  <a:moveTo>
                    <a:pt x="3215595" y="37"/>
                  </a:moveTo>
                  <a:cubicBezTo>
                    <a:pt x="3793727" y="3265"/>
                    <a:pt x="4373168" y="222053"/>
                    <a:pt x="5025810" y="667544"/>
                  </a:cubicBezTo>
                  <a:cubicBezTo>
                    <a:pt x="5162471" y="760846"/>
                    <a:pt x="5292423" y="843339"/>
                    <a:pt x="5418068" y="923043"/>
                  </a:cubicBezTo>
                  <a:cubicBezTo>
                    <a:pt x="5743584" y="1129628"/>
                    <a:pt x="5966418" y="1276344"/>
                    <a:pt x="6130109" y="1458777"/>
                  </a:cubicBezTo>
                  <a:lnTo>
                    <a:pt x="6141506" y="1473047"/>
                  </a:lnTo>
                  <a:lnTo>
                    <a:pt x="6141507" y="3752389"/>
                  </a:lnTo>
                  <a:lnTo>
                    <a:pt x="0" y="3752389"/>
                  </a:lnTo>
                  <a:lnTo>
                    <a:pt x="7127" y="3638865"/>
                  </a:lnTo>
                  <a:cubicBezTo>
                    <a:pt x="16780" y="3547020"/>
                    <a:pt x="34303" y="3453276"/>
                    <a:pt x="59603" y="3356358"/>
                  </a:cubicBezTo>
                  <a:cubicBezTo>
                    <a:pt x="165452" y="2950843"/>
                    <a:pt x="399187" y="2520480"/>
                    <a:pt x="646726" y="2064848"/>
                  </a:cubicBezTo>
                  <a:cubicBezTo>
                    <a:pt x="692424" y="1980851"/>
                    <a:pt x="739580" y="1893951"/>
                    <a:pt x="786444" y="1806355"/>
                  </a:cubicBezTo>
                  <a:cubicBezTo>
                    <a:pt x="1205972" y="1022363"/>
                    <a:pt x="1528233" y="488656"/>
                    <a:pt x="2160845" y="224629"/>
                  </a:cubicBezTo>
                  <a:cubicBezTo>
                    <a:pt x="2522310" y="73767"/>
                    <a:pt x="2868717" y="-1899"/>
                    <a:pt x="3215595" y="37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86D0CCB-AA1C-4777-977E-4DA1C256B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67814" y="3406834"/>
              <a:ext cx="5724034" cy="3451167"/>
            </a:xfrm>
            <a:custGeom>
              <a:avLst/>
              <a:gdLst>
                <a:gd name="connsiteX0" fmla="*/ 2808622 w 5724034"/>
                <a:gd name="connsiteY0" fmla="*/ 207 h 3451167"/>
                <a:gd name="connsiteX1" fmla="*/ 4400004 w 5724034"/>
                <a:gd name="connsiteY1" fmla="*/ 607462 h 3451167"/>
                <a:gd name="connsiteX2" fmla="*/ 4745277 w 5724034"/>
                <a:gd name="connsiteY2" fmla="*/ 837612 h 3451167"/>
                <a:gd name="connsiteX3" fmla="*/ 5584627 w 5724034"/>
                <a:gd name="connsiteY3" fmla="*/ 1665805 h 3451167"/>
                <a:gd name="connsiteX4" fmla="*/ 5682689 w 5724034"/>
                <a:gd name="connsiteY4" fmla="*/ 1947596 h 3451167"/>
                <a:gd name="connsiteX5" fmla="*/ 5724034 w 5724034"/>
                <a:gd name="connsiteY5" fmla="*/ 2133764 h 3451167"/>
                <a:gd name="connsiteX6" fmla="*/ 5724034 w 5724034"/>
                <a:gd name="connsiteY6" fmla="*/ 3254784 h 3451167"/>
                <a:gd name="connsiteX7" fmla="*/ 5682668 w 5724034"/>
                <a:gd name="connsiteY7" fmla="*/ 3451167 h 3451167"/>
                <a:gd name="connsiteX8" fmla="*/ 3398 w 5724034"/>
                <a:gd name="connsiteY8" fmla="*/ 3451167 h 3451167"/>
                <a:gd name="connsiteX9" fmla="*/ 0 w 5724034"/>
                <a:gd name="connsiteY9" fmla="*/ 3332475 h 3451167"/>
                <a:gd name="connsiteX10" fmla="*/ 51930 w 5724034"/>
                <a:gd name="connsiteY10" fmla="*/ 2960389 h 3451167"/>
                <a:gd name="connsiteX11" fmla="*/ 562146 w 5724034"/>
                <a:gd name="connsiteY11" fmla="*/ 1816544 h 3451167"/>
                <a:gd name="connsiteX12" fmla="*/ 683754 w 5724034"/>
                <a:gd name="connsiteY12" fmla="*/ 1587775 h 3451167"/>
                <a:gd name="connsiteX13" fmla="*/ 1883792 w 5724034"/>
                <a:gd name="connsiteY13" fmla="*/ 191878 h 3451167"/>
                <a:gd name="connsiteX14" fmla="*/ 2808622 w 5724034"/>
                <a:gd name="connsiteY14" fmla="*/ 207 h 3451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724034" h="3451167">
                  <a:moveTo>
                    <a:pt x="2808622" y="207"/>
                  </a:moveTo>
                  <a:cubicBezTo>
                    <a:pt x="3316039" y="7471"/>
                    <a:pt x="3825452" y="206405"/>
                    <a:pt x="4400004" y="607462"/>
                  </a:cubicBezTo>
                  <a:cubicBezTo>
                    <a:pt x="4520314" y="691458"/>
                    <a:pt x="4634691" y="765791"/>
                    <a:pt x="4745277" y="837612"/>
                  </a:cubicBezTo>
                  <a:cubicBezTo>
                    <a:pt x="5203686" y="1135457"/>
                    <a:pt x="5430786" y="1295036"/>
                    <a:pt x="5584627" y="1665805"/>
                  </a:cubicBezTo>
                  <a:cubicBezTo>
                    <a:pt x="5622816" y="1757843"/>
                    <a:pt x="5655511" y="1851832"/>
                    <a:pt x="5682689" y="1947596"/>
                  </a:cubicBezTo>
                  <a:lnTo>
                    <a:pt x="5724034" y="2133764"/>
                  </a:lnTo>
                  <a:lnTo>
                    <a:pt x="5724034" y="3254784"/>
                  </a:lnTo>
                  <a:lnTo>
                    <a:pt x="5682668" y="3451167"/>
                  </a:lnTo>
                  <a:lnTo>
                    <a:pt x="3398" y="3451167"/>
                  </a:lnTo>
                  <a:lnTo>
                    <a:pt x="0" y="3332475"/>
                  </a:lnTo>
                  <a:cubicBezTo>
                    <a:pt x="1789" y="3212109"/>
                    <a:pt x="19193" y="3089357"/>
                    <a:pt x="51930" y="2960389"/>
                  </a:cubicBezTo>
                  <a:cubicBezTo>
                    <a:pt x="143234" y="2600640"/>
                    <a:pt x="346682" y="2219774"/>
                    <a:pt x="562146" y="1816544"/>
                  </a:cubicBezTo>
                  <a:cubicBezTo>
                    <a:pt x="601922" y="1742209"/>
                    <a:pt x="642967" y="1665303"/>
                    <a:pt x="683754" y="1587775"/>
                  </a:cubicBezTo>
                  <a:cubicBezTo>
                    <a:pt x="1048876" y="893902"/>
                    <a:pt x="1329611" y="421821"/>
                    <a:pt x="1883792" y="191878"/>
                  </a:cubicBezTo>
                  <a:cubicBezTo>
                    <a:pt x="2200442" y="60492"/>
                    <a:pt x="2504173" y="-4151"/>
                    <a:pt x="2808622" y="207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3D7D6-48CB-4927-B5D0-2DD5959A1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976" y="1216961"/>
            <a:ext cx="5136092" cy="4736839"/>
          </a:xfrm>
        </p:spPr>
        <p:txBody>
          <a:bodyPr vert="horz" lIns="109728" tIns="109728" rIns="109728" bIns="91440" rtlCol="0" anchor="t">
            <a:normAutofit/>
          </a:bodyPr>
          <a:lstStyle/>
          <a:p>
            <a:pPr algn="just"/>
            <a:r>
              <a:rPr lang="en-US" sz="2000" dirty="0">
                <a:solidFill>
                  <a:schemeClr val="bg1"/>
                </a:solidFill>
                <a:ea typeface="Meiryo"/>
              </a:rPr>
              <a:t>Many thanks to all the staff at Pilgrim School.</a:t>
            </a:r>
            <a:endParaRPr lang="en-US" sz="2000"/>
          </a:p>
          <a:p>
            <a:pPr algn="just"/>
            <a:r>
              <a:rPr lang="en-US" sz="2000" dirty="0">
                <a:solidFill>
                  <a:schemeClr val="bg1"/>
                </a:solidFill>
                <a:ea typeface="Meiryo"/>
              </a:rPr>
              <a:t>[She] has been so happy here over the last few years. You all do an amazing job and are so supportive and caring to all the young people here. I feel truly privileged that [she]came here and appreciate so much all you have done.</a:t>
            </a:r>
          </a:p>
        </p:txBody>
      </p:sp>
    </p:spTree>
    <p:extLst>
      <p:ext uri="{BB962C8B-B14F-4D97-AF65-F5344CB8AC3E}">
        <p14:creationId xmlns:p14="http://schemas.microsoft.com/office/powerpoint/2010/main" val="1785700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A08AC-F796-409C-AD97-8B476289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E1B312B-4E9A-405C-9CE8-103254380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853745" cy="6858000"/>
            <a:chOff x="-1" y="0"/>
            <a:chExt cx="10934058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27ED404-4912-4C80-B5EB-98E67EB26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E58012C-4DA3-4ED3-9500-41F9AF60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AC73F7-22BD-4C46-B368-3F03B8478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5C99F96-8984-456F-BD66-5C019A651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2DFFC-6119-40FF-B423-C17E311C7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2312988"/>
            <a:ext cx="6857365" cy="3651250"/>
          </a:xfrm>
        </p:spPr>
        <p:txBody>
          <a:bodyPr vert="horz" lIns="109728" tIns="109728" rIns="109728" bIns="91440" rtlCol="0"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ea typeface="Meiryo"/>
              </a:rPr>
              <a:t>Thank you for allowing him to be himself.</a:t>
            </a:r>
          </a:p>
        </p:txBody>
      </p:sp>
    </p:spTree>
    <p:extLst>
      <p:ext uri="{BB962C8B-B14F-4D97-AF65-F5344CB8AC3E}">
        <p14:creationId xmlns:p14="http://schemas.microsoft.com/office/powerpoint/2010/main" val="238516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CEEF8A-4A3A-4B35-AA57-D804767F5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0"/>
            <a:ext cx="12191696" cy="6170490"/>
            <a:chOff x="-2" y="0"/>
            <a:chExt cx="12191696" cy="617049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5A741C2-AB82-4BF5-9324-5D0B56A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67675" y="-3167677"/>
              <a:ext cx="5856341" cy="12191695"/>
            </a:xfrm>
            <a:custGeom>
              <a:avLst/>
              <a:gdLst>
                <a:gd name="connsiteX0" fmla="*/ 0 w 5856341"/>
                <a:gd name="connsiteY0" fmla="*/ 12191695 h 12191695"/>
                <a:gd name="connsiteX1" fmla="*/ 0 w 5856341"/>
                <a:gd name="connsiteY1" fmla="*/ 0 h 12191695"/>
                <a:gd name="connsiteX2" fmla="*/ 243849 w 5856341"/>
                <a:gd name="connsiteY2" fmla="*/ 0 h 12191695"/>
                <a:gd name="connsiteX3" fmla="*/ 505121 w 5856341"/>
                <a:gd name="connsiteY3" fmla="*/ 0 h 12191695"/>
                <a:gd name="connsiteX4" fmla="*/ 723207 w 5856341"/>
                <a:gd name="connsiteY4" fmla="*/ 0 h 12191695"/>
                <a:gd name="connsiteX5" fmla="*/ 755828 w 5856341"/>
                <a:gd name="connsiteY5" fmla="*/ 0 h 12191695"/>
                <a:gd name="connsiteX6" fmla="*/ 1411868 w 5856341"/>
                <a:gd name="connsiteY6" fmla="*/ 0 h 12191695"/>
                <a:gd name="connsiteX7" fmla="*/ 1421034 w 5856341"/>
                <a:gd name="connsiteY7" fmla="*/ 0 h 12191695"/>
                <a:gd name="connsiteX8" fmla="*/ 1515206 w 5856341"/>
                <a:gd name="connsiteY8" fmla="*/ 0 h 12191695"/>
                <a:gd name="connsiteX9" fmla="*/ 2636151 w 5856341"/>
                <a:gd name="connsiteY9" fmla="*/ 0 h 12191695"/>
                <a:gd name="connsiteX10" fmla="*/ 4637890 w 5856341"/>
                <a:gd name="connsiteY10" fmla="*/ 0 h 12191695"/>
                <a:gd name="connsiteX11" fmla="*/ 4654499 w 5856341"/>
                <a:gd name="connsiteY11" fmla="*/ 26661 h 12191695"/>
                <a:gd name="connsiteX12" fmla="*/ 5856341 w 5856341"/>
                <a:gd name="connsiteY12" fmla="*/ 6438338 h 12191695"/>
                <a:gd name="connsiteX13" fmla="*/ 4449211 w 5856341"/>
                <a:gd name="connsiteY13" fmla="*/ 11332719 h 12191695"/>
                <a:gd name="connsiteX14" fmla="*/ 4061349 w 5856341"/>
                <a:gd name="connsiteY14" fmla="*/ 12054097 h 12191695"/>
                <a:gd name="connsiteX15" fmla="*/ 3977450 w 5856341"/>
                <a:gd name="connsiteY15" fmla="*/ 12191695 h 12191695"/>
                <a:gd name="connsiteX16" fmla="*/ 2636151 w 5856341"/>
                <a:gd name="connsiteY16" fmla="*/ 12191695 h 12191695"/>
                <a:gd name="connsiteX17" fmla="*/ 1421034 w 5856341"/>
                <a:gd name="connsiteY17" fmla="*/ 12191695 h 12191695"/>
                <a:gd name="connsiteX18" fmla="*/ 1411868 w 5856341"/>
                <a:gd name="connsiteY18" fmla="*/ 12191695 h 12191695"/>
                <a:gd name="connsiteX19" fmla="*/ 1283685 w 5856341"/>
                <a:gd name="connsiteY19" fmla="*/ 12191695 h 12191695"/>
                <a:gd name="connsiteX20" fmla="*/ 755828 w 5856341"/>
                <a:gd name="connsiteY20" fmla="*/ 12191695 h 12191695"/>
                <a:gd name="connsiteX21" fmla="*/ 723207 w 5856341"/>
                <a:gd name="connsiteY21" fmla="*/ 12191695 h 12191695"/>
                <a:gd name="connsiteX22" fmla="*/ 505121 w 5856341"/>
                <a:gd name="connsiteY22" fmla="*/ 12191695 h 12191695"/>
                <a:gd name="connsiteX23" fmla="*/ 243849 w 5856341"/>
                <a:gd name="connsiteY23" fmla="*/ 12191695 h 12191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856341" h="12191695">
                  <a:moveTo>
                    <a:pt x="0" y="12191695"/>
                  </a:moveTo>
                  <a:lnTo>
                    <a:pt x="0" y="0"/>
                  </a:lnTo>
                  <a:lnTo>
                    <a:pt x="243849" y="0"/>
                  </a:lnTo>
                  <a:lnTo>
                    <a:pt x="505121" y="0"/>
                  </a:lnTo>
                  <a:lnTo>
                    <a:pt x="723207" y="0"/>
                  </a:lnTo>
                  <a:lnTo>
                    <a:pt x="755828" y="0"/>
                  </a:lnTo>
                  <a:lnTo>
                    <a:pt x="1411868" y="0"/>
                  </a:lnTo>
                  <a:lnTo>
                    <a:pt x="1421034" y="0"/>
                  </a:lnTo>
                  <a:lnTo>
                    <a:pt x="1515206" y="0"/>
                  </a:lnTo>
                  <a:lnTo>
                    <a:pt x="2636151" y="0"/>
                  </a:lnTo>
                  <a:lnTo>
                    <a:pt x="4637890" y="0"/>
                  </a:lnTo>
                  <a:lnTo>
                    <a:pt x="4654499" y="26661"/>
                  </a:lnTo>
                  <a:cubicBezTo>
                    <a:pt x="5425621" y="1341551"/>
                    <a:pt x="5856341" y="3721137"/>
                    <a:pt x="5856341" y="6438338"/>
                  </a:cubicBezTo>
                  <a:cubicBezTo>
                    <a:pt x="5856341" y="8833790"/>
                    <a:pt x="5159120" y="9960353"/>
                    <a:pt x="4449211" y="11332719"/>
                  </a:cubicBezTo>
                  <a:cubicBezTo>
                    <a:pt x="4319934" y="11582638"/>
                    <a:pt x="4191839" y="11827452"/>
                    <a:pt x="4061349" y="12054097"/>
                  </a:cubicBezTo>
                  <a:lnTo>
                    <a:pt x="3977450" y="12191695"/>
                  </a:lnTo>
                  <a:lnTo>
                    <a:pt x="2636151" y="12191695"/>
                  </a:lnTo>
                  <a:lnTo>
                    <a:pt x="1421034" y="12191695"/>
                  </a:lnTo>
                  <a:lnTo>
                    <a:pt x="1411868" y="12191695"/>
                  </a:lnTo>
                  <a:lnTo>
                    <a:pt x="1283685" y="12191695"/>
                  </a:lnTo>
                  <a:lnTo>
                    <a:pt x="755828" y="12191695"/>
                  </a:lnTo>
                  <a:lnTo>
                    <a:pt x="723207" y="12191695"/>
                  </a:lnTo>
                  <a:lnTo>
                    <a:pt x="505121" y="12191695"/>
                  </a:lnTo>
                  <a:lnTo>
                    <a:pt x="243849" y="12191695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D46807-BF17-4E5D-90A8-A062604C0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6277" y="-874927"/>
              <a:ext cx="1899138" cy="12191695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23926DB-76C8-474A-B5FB-F43C59E33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3758" y="-1037574"/>
              <a:ext cx="1904176" cy="12191695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C1F5347-E00A-4E12-AC11-18E0B1AF2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247015" y="-1314429"/>
              <a:ext cx="1697663" cy="12191695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17973-4E45-4969-B703-DE932C143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998" y="1418164"/>
            <a:ext cx="8391967" cy="3211909"/>
          </a:xfrm>
        </p:spPr>
        <p:txBody>
          <a:bodyPr vert="horz" lIns="109728" tIns="109728" rIns="109728" bIns="91440" rtlCol="0" anchor="t">
            <a:normAutofit lnSpcReduction="10000"/>
          </a:bodyPr>
          <a:lstStyle/>
          <a:p>
            <a:pPr algn="just"/>
            <a:r>
              <a:rPr lang="en-US" dirty="0">
                <a:ea typeface="Meiryo"/>
              </a:rPr>
              <a:t>Thank you all for everything with helping [her] to settle at Pilgrim, for all the positive encouragement and praise.</a:t>
            </a:r>
          </a:p>
          <a:p>
            <a:pPr algn="just"/>
            <a:r>
              <a:rPr lang="en-US" dirty="0">
                <a:ea typeface="Meiryo"/>
              </a:rPr>
              <a:t>This has all made her trust and feel safe and believe that she can belong somewhere with people that accept her no matter what difficulties she faces. Because of you [she] has achieved so much this year. We as a family thought we had lost [her] but now she is coming back to us and is finding life much happier and easier.</a:t>
            </a:r>
          </a:p>
        </p:txBody>
      </p:sp>
    </p:spTree>
    <p:extLst>
      <p:ext uri="{BB962C8B-B14F-4D97-AF65-F5344CB8AC3E}">
        <p14:creationId xmlns:p14="http://schemas.microsoft.com/office/powerpoint/2010/main" val="1614911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A08AC-F796-409C-AD97-8B476289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E1B312B-4E9A-405C-9CE8-103254380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853745" cy="6858000"/>
            <a:chOff x="-1" y="0"/>
            <a:chExt cx="10934058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27ED404-4912-4C80-B5EB-98E67EB26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E58012C-4DA3-4ED3-9500-41F9AF60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AC73F7-22BD-4C46-B368-3F03B8478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5C99F96-8984-456F-BD66-5C019A651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BA128-0E11-4F23-BFDC-254B71A0E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2312988"/>
            <a:ext cx="6857365" cy="3651250"/>
          </a:xfrm>
        </p:spPr>
        <p:txBody>
          <a:bodyPr vert="horz" lIns="109728" tIns="109728" rIns="109728" bIns="91440" rtlCol="0" anchor="t">
            <a:normAutofit/>
          </a:bodyPr>
          <a:lstStyle/>
          <a:p>
            <a:r>
              <a:rPr lang="en-US" sz="2800" dirty="0">
                <a:latin typeface="Posterama"/>
                <a:ea typeface="Meiryo"/>
                <a:cs typeface="Posterama"/>
              </a:rPr>
              <a:t>I really don't know how to say how grateful I am for this, as without this where would [we] be now!</a:t>
            </a:r>
            <a:endParaRPr lang="en-US" sz="2000" dirty="0">
              <a:latin typeface="Posterama"/>
              <a:cs typeface="Posterama"/>
            </a:endParaRPr>
          </a:p>
        </p:txBody>
      </p:sp>
    </p:spTree>
    <p:extLst>
      <p:ext uri="{BB962C8B-B14F-4D97-AF65-F5344CB8AC3E}">
        <p14:creationId xmlns:p14="http://schemas.microsoft.com/office/powerpoint/2010/main" val="3824930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9466AA-C21A-4C23-8137-04C53295B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89" y="-9274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7F2DAE4-2F3C-4594-A107-2435D1D07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684496"/>
            <a:ext cx="4293360" cy="5181455"/>
          </a:xfrm>
          <a:custGeom>
            <a:avLst/>
            <a:gdLst>
              <a:gd name="connsiteX0" fmla="*/ 1155130 w 4174269"/>
              <a:gd name="connsiteY0" fmla="*/ 990 h 5181455"/>
              <a:gd name="connsiteX1" fmla="*/ 2396955 w 4174269"/>
              <a:gd name="connsiteY1" fmla="*/ 367328 h 5181455"/>
              <a:gd name="connsiteX2" fmla="*/ 3827960 w 4174269"/>
              <a:gd name="connsiteY2" fmla="*/ 4749328 h 5181455"/>
              <a:gd name="connsiteX3" fmla="*/ 3561502 w 4174269"/>
              <a:gd name="connsiteY3" fmla="*/ 5090948 h 5181455"/>
              <a:gd name="connsiteX4" fmla="*/ 3452726 w 4174269"/>
              <a:gd name="connsiteY4" fmla="*/ 5181455 h 5181455"/>
              <a:gd name="connsiteX5" fmla="*/ 0 w 4174269"/>
              <a:gd name="connsiteY5" fmla="*/ 5181455 h 5181455"/>
              <a:gd name="connsiteX6" fmla="*/ 0 w 4174269"/>
              <a:gd name="connsiteY6" fmla="*/ 251605 h 5181455"/>
              <a:gd name="connsiteX7" fmla="*/ 157396 w 4174269"/>
              <a:gd name="connsiteY7" fmla="*/ 182600 h 5181455"/>
              <a:gd name="connsiteX8" fmla="*/ 1155130 w 4174269"/>
              <a:gd name="connsiteY8" fmla="*/ 990 h 5181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74269" h="5181455">
                <a:moveTo>
                  <a:pt x="1155130" y="990"/>
                </a:moveTo>
                <a:cubicBezTo>
                  <a:pt x="1564667" y="12730"/>
                  <a:pt x="1984593" y="129250"/>
                  <a:pt x="2396955" y="367328"/>
                </a:cubicBezTo>
                <a:cubicBezTo>
                  <a:pt x="3871760" y="1218807"/>
                  <a:pt x="4678347" y="3276416"/>
                  <a:pt x="3827960" y="4749328"/>
                </a:cubicBezTo>
                <a:cubicBezTo>
                  <a:pt x="3748235" y="4887417"/>
                  <a:pt x="3658928" y="4998272"/>
                  <a:pt x="3561502" y="5090948"/>
                </a:cubicBezTo>
                <a:lnTo>
                  <a:pt x="3452726" y="5181455"/>
                </a:lnTo>
                <a:lnTo>
                  <a:pt x="0" y="5181455"/>
                </a:lnTo>
                <a:lnTo>
                  <a:pt x="0" y="251605"/>
                </a:lnTo>
                <a:lnTo>
                  <a:pt x="157396" y="182600"/>
                </a:lnTo>
                <a:cubicBezTo>
                  <a:pt x="475610" y="54980"/>
                  <a:pt x="811718" y="-8854"/>
                  <a:pt x="1155130" y="99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BE69641-D02C-48F0-8852-5FE363D48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355238"/>
            <a:ext cx="4381339" cy="5510713"/>
          </a:xfrm>
          <a:custGeom>
            <a:avLst/>
            <a:gdLst>
              <a:gd name="connsiteX0" fmla="*/ 948905 w 4259808"/>
              <a:gd name="connsiteY0" fmla="*/ 1556 h 5510713"/>
              <a:gd name="connsiteX1" fmla="*/ 2304106 w 4259808"/>
              <a:gd name="connsiteY1" fmla="*/ 405867 h 5510713"/>
              <a:gd name="connsiteX2" fmla="*/ 3890982 w 4259808"/>
              <a:gd name="connsiteY2" fmla="*/ 5156588 h 5510713"/>
              <a:gd name="connsiteX3" fmla="*/ 3680329 w 4259808"/>
              <a:gd name="connsiteY3" fmla="*/ 5445948 h 5510713"/>
              <a:gd name="connsiteX4" fmla="*/ 3616504 w 4259808"/>
              <a:gd name="connsiteY4" fmla="*/ 5510713 h 5510713"/>
              <a:gd name="connsiteX5" fmla="*/ 0 w 4259808"/>
              <a:gd name="connsiteY5" fmla="*/ 5510713 h 5510713"/>
              <a:gd name="connsiteX6" fmla="*/ 0 w 4259808"/>
              <a:gd name="connsiteY6" fmla="*/ 144797 h 5510713"/>
              <a:gd name="connsiteX7" fmla="*/ 164164 w 4259808"/>
              <a:gd name="connsiteY7" fmla="*/ 92266 h 5510713"/>
              <a:gd name="connsiteX8" fmla="*/ 948905 w 4259808"/>
              <a:gd name="connsiteY8" fmla="*/ 1556 h 5510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59808" h="5510713">
                <a:moveTo>
                  <a:pt x="948905" y="1556"/>
                </a:moveTo>
                <a:cubicBezTo>
                  <a:pt x="1395136" y="16867"/>
                  <a:pt x="1853354" y="145625"/>
                  <a:pt x="2304106" y="405867"/>
                </a:cubicBezTo>
                <a:cubicBezTo>
                  <a:pt x="3916211" y="1336616"/>
                  <a:pt x="4808028" y="3568218"/>
                  <a:pt x="3890982" y="5156588"/>
                </a:cubicBezTo>
                <a:cubicBezTo>
                  <a:pt x="3826502" y="5268272"/>
                  <a:pt x="3756052" y="5363347"/>
                  <a:pt x="3680329" y="5445948"/>
                </a:cubicBezTo>
                <a:lnTo>
                  <a:pt x="3616504" y="5510713"/>
                </a:lnTo>
                <a:lnTo>
                  <a:pt x="0" y="5510713"/>
                </a:lnTo>
                <a:lnTo>
                  <a:pt x="0" y="144797"/>
                </a:lnTo>
                <a:lnTo>
                  <a:pt x="164164" y="92266"/>
                </a:lnTo>
                <a:cubicBezTo>
                  <a:pt x="418657" y="23914"/>
                  <a:pt x="681631" y="-7614"/>
                  <a:pt x="948905" y="1556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D4EFF6A-7C71-4EFA-B386-711A102C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098072"/>
            <a:ext cx="3994190" cy="4767880"/>
          </a:xfrm>
          <a:custGeom>
            <a:avLst/>
            <a:gdLst>
              <a:gd name="connsiteX0" fmla="*/ 1057511 w 3702048"/>
              <a:gd name="connsiteY0" fmla="*/ 1243 h 4710667"/>
              <a:gd name="connsiteX1" fmla="*/ 2139959 w 3702048"/>
              <a:gd name="connsiteY1" fmla="*/ 324180 h 4710667"/>
              <a:gd name="connsiteX2" fmla="*/ 3407455 w 3702048"/>
              <a:gd name="connsiteY2" fmla="*/ 4118750 h 4710667"/>
              <a:gd name="connsiteX3" fmla="*/ 2754080 w 3702048"/>
              <a:gd name="connsiteY3" fmla="*/ 4690965 h 4710667"/>
              <a:gd name="connsiteX4" fmla="*/ 2711405 w 3702048"/>
              <a:gd name="connsiteY4" fmla="*/ 4710667 h 4710667"/>
              <a:gd name="connsiteX5" fmla="*/ 0 w 3702048"/>
              <a:gd name="connsiteY5" fmla="*/ 4710667 h 4710667"/>
              <a:gd name="connsiteX6" fmla="*/ 0 w 3702048"/>
              <a:gd name="connsiteY6" fmla="*/ 239601 h 4710667"/>
              <a:gd name="connsiteX7" fmla="*/ 72857 w 3702048"/>
              <a:gd name="connsiteY7" fmla="*/ 203063 h 4710667"/>
              <a:gd name="connsiteX8" fmla="*/ 1057511 w 3702048"/>
              <a:gd name="connsiteY8" fmla="*/ 1243 h 471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02048" h="4710667">
                <a:moveTo>
                  <a:pt x="1057511" y="1243"/>
                </a:moveTo>
                <a:cubicBezTo>
                  <a:pt x="1413932" y="13473"/>
                  <a:pt x="1779927" y="116316"/>
                  <a:pt x="2139959" y="324180"/>
                </a:cubicBezTo>
                <a:cubicBezTo>
                  <a:pt x="3427605" y="1067603"/>
                  <a:pt x="4139931" y="2850064"/>
                  <a:pt x="3407455" y="4118750"/>
                </a:cubicBezTo>
                <a:cubicBezTo>
                  <a:pt x="3235777" y="4416105"/>
                  <a:pt x="3011128" y="4566048"/>
                  <a:pt x="2754080" y="4690965"/>
                </a:cubicBezTo>
                <a:lnTo>
                  <a:pt x="2711405" y="4710667"/>
                </a:lnTo>
                <a:lnTo>
                  <a:pt x="0" y="4710667"/>
                </a:lnTo>
                <a:lnTo>
                  <a:pt x="0" y="239601"/>
                </a:lnTo>
                <a:lnTo>
                  <a:pt x="72857" y="203063"/>
                </a:lnTo>
                <a:cubicBezTo>
                  <a:pt x="383165" y="61024"/>
                  <a:pt x="715942" y="-10476"/>
                  <a:pt x="1057511" y="1243"/>
                </a:cubicBezTo>
                <a:close/>
              </a:path>
            </a:pathLst>
          </a:custGeom>
          <a:noFill/>
          <a:ln w="158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C4C19DC-E477-4A4D-81AC-7A8CD2E3B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58D5A3F-DB59-492A-AAD4-DDB33C65E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CCD2426-E724-4490-8DAF-44913DC0A2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0F4763F-257F-4661-BBBE-F60DBD2594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08466B8-FA9F-41C1-9FC8-CE7F859F1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08CEEDC-820E-402C-ACC8-D657846AD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FE9B0A7-7EDC-4112-97B6-52DAEEA5A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9593FC2-93D9-4849-B727-D3A46E4BB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7D68E5A-40AD-4DDB-ACD1-2CC982195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56D0196-667E-4411-97BF-A9706C75B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D78B7-A9BF-4E3E-8F8B-782648325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3772978"/>
            <a:ext cx="6724021" cy="2297883"/>
          </a:xfrm>
        </p:spPr>
        <p:txBody>
          <a:bodyPr vert="horz" lIns="109728" tIns="109728" rIns="109728" bIns="91440" rtlCol="0" anchor="t">
            <a:no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  <a:ea typeface="Meiryo"/>
              </a:rPr>
              <a:t>Thank you so much for your support, guidance and encouragement over the past year...We really appreciate all your hard work.</a:t>
            </a:r>
            <a:endParaRPr lang="en-US" dirty="0">
              <a:solidFill>
                <a:schemeClr val="bg1"/>
              </a:solidFill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61842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50A80E-5DCB-4320-9947-73BF2D6F0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E9C9717-43F9-44EA-9215-3F2D15B1C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004D1-3DCE-405F-9046-6DE912409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1319957-918B-4BBC-B357-957813808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4E5F18F-9D70-4BE5-8A38-603463EE8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6" y="0"/>
            <a:ext cx="10678291" cy="6858000"/>
            <a:chOff x="547626" y="0"/>
            <a:chExt cx="10678291" cy="6858000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91F8D69-709A-4575-A393-B4C26481A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66083" y="0"/>
              <a:ext cx="9841377" cy="6858000"/>
            </a:xfrm>
            <a:custGeom>
              <a:avLst/>
              <a:gdLst>
                <a:gd name="connsiteX0" fmla="*/ 8218354 w 9841377"/>
                <a:gd name="connsiteY0" fmla="*/ 0 h 6858000"/>
                <a:gd name="connsiteX1" fmla="*/ 5551962 w 9841377"/>
                <a:gd name="connsiteY1" fmla="*/ 0 h 6858000"/>
                <a:gd name="connsiteX2" fmla="*/ 5482342 w 9841377"/>
                <a:gd name="connsiteY2" fmla="*/ 0 h 6858000"/>
                <a:gd name="connsiteX3" fmla="*/ 4359035 w 9841377"/>
                <a:gd name="connsiteY3" fmla="*/ 0 h 6858000"/>
                <a:gd name="connsiteX4" fmla="*/ 4289415 w 9841377"/>
                <a:gd name="connsiteY4" fmla="*/ 0 h 6858000"/>
                <a:gd name="connsiteX5" fmla="*/ 1623023 w 9841377"/>
                <a:gd name="connsiteY5" fmla="*/ 0 h 6858000"/>
                <a:gd name="connsiteX6" fmla="*/ 1600899 w 9841377"/>
                <a:gd name="connsiteY6" fmla="*/ 14997 h 6858000"/>
                <a:gd name="connsiteX7" fmla="*/ 0 w 9841377"/>
                <a:gd name="connsiteY7" fmla="*/ 3621656 h 6858000"/>
                <a:gd name="connsiteX8" fmla="*/ 1874350 w 9841377"/>
                <a:gd name="connsiteY8" fmla="*/ 6374814 h 6858000"/>
                <a:gd name="connsiteX9" fmla="*/ 2390998 w 9841377"/>
                <a:gd name="connsiteY9" fmla="*/ 6780599 h 6858000"/>
                <a:gd name="connsiteX10" fmla="*/ 2502754 w 9841377"/>
                <a:gd name="connsiteY10" fmla="*/ 6858000 h 6858000"/>
                <a:gd name="connsiteX11" fmla="*/ 4289415 w 9841377"/>
                <a:gd name="connsiteY11" fmla="*/ 6858000 h 6858000"/>
                <a:gd name="connsiteX12" fmla="*/ 4359035 w 9841377"/>
                <a:gd name="connsiteY12" fmla="*/ 6858000 h 6858000"/>
                <a:gd name="connsiteX13" fmla="*/ 5482342 w 9841377"/>
                <a:gd name="connsiteY13" fmla="*/ 6858000 h 6858000"/>
                <a:gd name="connsiteX14" fmla="*/ 5551962 w 9841377"/>
                <a:gd name="connsiteY14" fmla="*/ 6858000 h 6858000"/>
                <a:gd name="connsiteX15" fmla="*/ 7338623 w 9841377"/>
                <a:gd name="connsiteY15" fmla="*/ 6858000 h 6858000"/>
                <a:gd name="connsiteX16" fmla="*/ 7450379 w 9841377"/>
                <a:gd name="connsiteY16" fmla="*/ 6780599 h 6858000"/>
                <a:gd name="connsiteX17" fmla="*/ 7967027 w 9841377"/>
                <a:gd name="connsiteY17" fmla="*/ 6374814 h 6858000"/>
                <a:gd name="connsiteX18" fmla="*/ 9841377 w 9841377"/>
                <a:gd name="connsiteY18" fmla="*/ 3621656 h 6858000"/>
                <a:gd name="connsiteX19" fmla="*/ 8240478 w 9841377"/>
                <a:gd name="connsiteY19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841377" h="6858000">
                  <a:moveTo>
                    <a:pt x="8218354" y="0"/>
                  </a:moveTo>
                  <a:lnTo>
                    <a:pt x="5551962" y="0"/>
                  </a:lnTo>
                  <a:lnTo>
                    <a:pt x="5482342" y="0"/>
                  </a:lnTo>
                  <a:lnTo>
                    <a:pt x="4359035" y="0"/>
                  </a:lnTo>
                  <a:lnTo>
                    <a:pt x="4289415" y="0"/>
                  </a:lnTo>
                  <a:lnTo>
                    <a:pt x="1623023" y="0"/>
                  </a:lnTo>
                  <a:lnTo>
                    <a:pt x="1600899" y="14997"/>
                  </a:lnTo>
                  <a:cubicBezTo>
                    <a:pt x="573736" y="754641"/>
                    <a:pt x="0" y="2093192"/>
                    <a:pt x="0" y="3621656"/>
                  </a:cubicBezTo>
                  <a:cubicBezTo>
                    <a:pt x="0" y="4969131"/>
                    <a:pt x="928725" y="5602839"/>
                    <a:pt x="1874350" y="6374814"/>
                  </a:cubicBezTo>
                  <a:cubicBezTo>
                    <a:pt x="2046553" y="6515397"/>
                    <a:pt x="2217180" y="6653108"/>
                    <a:pt x="2390998" y="6780599"/>
                  </a:cubicBezTo>
                  <a:lnTo>
                    <a:pt x="2502754" y="6858000"/>
                  </a:lnTo>
                  <a:lnTo>
                    <a:pt x="4289415" y="6858000"/>
                  </a:lnTo>
                  <a:lnTo>
                    <a:pt x="4359035" y="6858000"/>
                  </a:lnTo>
                  <a:lnTo>
                    <a:pt x="5482342" y="6858000"/>
                  </a:lnTo>
                  <a:lnTo>
                    <a:pt x="5551962" y="6858000"/>
                  </a:lnTo>
                  <a:lnTo>
                    <a:pt x="7338623" y="6858000"/>
                  </a:lnTo>
                  <a:lnTo>
                    <a:pt x="7450379" y="6780599"/>
                  </a:lnTo>
                  <a:cubicBezTo>
                    <a:pt x="7624197" y="6653108"/>
                    <a:pt x="7794824" y="6515397"/>
                    <a:pt x="7967027" y="6374814"/>
                  </a:cubicBezTo>
                  <a:cubicBezTo>
                    <a:pt x="8912652" y="5602839"/>
                    <a:pt x="9841377" y="4969131"/>
                    <a:pt x="9841377" y="3621656"/>
                  </a:cubicBezTo>
                  <a:cubicBezTo>
                    <a:pt x="9841377" y="2093192"/>
                    <a:pt x="9267641" y="754641"/>
                    <a:pt x="8240478" y="14997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0981015-32A2-4B76-9F2E-0A8D6EC8EC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6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38532F4-8B67-47B7-B58A-5DD3E1BE52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60922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C87DA9F-8DB2-4D48-8716-A928FBB8A5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26724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95EA065-AC5D-431D-927E-87FF05884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9619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E37E2DD-C7FE-4D6C-8F1D-5031E96A7F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7618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78B68BA-AB87-4EB5-97C2-F1F304E19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4494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557DCA7-D269-4D06-A4D1-9C37985EA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0" y="1346268"/>
            <a:ext cx="7810500" cy="3125338"/>
          </a:xfrm>
        </p:spPr>
        <p:txBody>
          <a:bodyPr vert="horz" lIns="109728" tIns="109728" rIns="109728" bIns="91440" rtlCol="0" anchor="b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ea typeface="Meiryo"/>
              </a:rPr>
              <a:t>Thank you for your kindness in making [her] feel as comfortable as possible in the difficult times.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893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5BADC-C957-40A1-B9F0-3D4C660F2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5232"/>
            <a:ext cx="5176298" cy="4277802"/>
          </a:xfrm>
        </p:spPr>
        <p:txBody>
          <a:bodyPr anchor="ctr">
            <a:normAutofit/>
          </a:bodyPr>
          <a:lstStyle/>
          <a:p>
            <a:pPr algn="just"/>
            <a:r>
              <a:rPr lang="en-US" sz="2800" dirty="0">
                <a:ea typeface="Meiryo"/>
              </a:rPr>
              <a:t>Words are not enough to express our gratitude to each and every one of you for all you have done over the last 4 years.</a:t>
            </a:r>
          </a:p>
        </p:txBody>
      </p:sp>
    </p:spTree>
    <p:extLst>
      <p:ext uri="{BB962C8B-B14F-4D97-AF65-F5344CB8AC3E}">
        <p14:creationId xmlns:p14="http://schemas.microsoft.com/office/powerpoint/2010/main" val="329410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4302F-E955-47D0-A56B-D1D1A6953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73" y="-9274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72E366A-B6DD-4F06-A42A-FF634FDE1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8839" y="970769"/>
            <a:ext cx="4936895" cy="4669465"/>
            <a:chOff x="648839" y="970769"/>
            <a:chExt cx="4936895" cy="466946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750E550-BE93-4743-8659-1531F86CB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43803" y="1124162"/>
              <a:ext cx="4691485" cy="434218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E626DC7-F0FE-49A7-AA4C-A8DB1F7EBA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64592" y="1290468"/>
              <a:ext cx="4389795" cy="4074679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EBB781F-78E5-4C66-811C-9FF8B5D501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1300000" flipH="1">
              <a:off x="648839" y="970769"/>
              <a:ext cx="4936895" cy="4669465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7A77D-3EDF-4EB9-B198-E05D24B17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3527" y="1293196"/>
            <a:ext cx="4825512" cy="4013846"/>
          </a:xfrm>
        </p:spPr>
        <p:txBody>
          <a:bodyPr anchor="ctr">
            <a:no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  <a:ea typeface="Meiryo"/>
              </a:rPr>
              <a:t>Because of all the amazing staff at Pilgrim [he] has finished his first step in education. This has happened because of your kindness, patience and love of your jobs and the young people you teach and nurture. As a family, we can't thank you enough.</a:t>
            </a:r>
          </a:p>
        </p:txBody>
      </p:sp>
    </p:spTree>
    <p:extLst>
      <p:ext uri="{BB962C8B-B14F-4D97-AF65-F5344CB8AC3E}">
        <p14:creationId xmlns:p14="http://schemas.microsoft.com/office/powerpoint/2010/main" val="727351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24225-0E3A-40A5-A927-CEFC1443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B02B8FB-EF36-4677-B5B5-E9B989F25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83796" cy="6858000"/>
          </a:xfrm>
          <a:custGeom>
            <a:avLst/>
            <a:gdLst>
              <a:gd name="connsiteX0" fmla="*/ 0 w 4583796"/>
              <a:gd name="connsiteY0" fmla="*/ 0 h 6858000"/>
              <a:gd name="connsiteX1" fmla="*/ 1087374 w 4583796"/>
              <a:gd name="connsiteY1" fmla="*/ 0 h 6858000"/>
              <a:gd name="connsiteX2" fmla="*/ 1598212 w 4583796"/>
              <a:gd name="connsiteY2" fmla="*/ 0 h 6858000"/>
              <a:gd name="connsiteX3" fmla="*/ 2960773 w 4583796"/>
              <a:gd name="connsiteY3" fmla="*/ 0 h 6858000"/>
              <a:gd name="connsiteX4" fmla="*/ 2982897 w 4583796"/>
              <a:gd name="connsiteY4" fmla="*/ 14997 h 6858000"/>
              <a:gd name="connsiteX5" fmla="*/ 4583796 w 4583796"/>
              <a:gd name="connsiteY5" fmla="*/ 3621656 h 6858000"/>
              <a:gd name="connsiteX6" fmla="*/ 2709446 w 4583796"/>
              <a:gd name="connsiteY6" fmla="*/ 6374814 h 6858000"/>
              <a:gd name="connsiteX7" fmla="*/ 2192798 w 4583796"/>
              <a:gd name="connsiteY7" fmla="*/ 6780599 h 6858000"/>
              <a:gd name="connsiteX8" fmla="*/ 2081042 w 4583796"/>
              <a:gd name="connsiteY8" fmla="*/ 6858000 h 6858000"/>
              <a:gd name="connsiteX9" fmla="*/ 1598212 w 4583796"/>
              <a:gd name="connsiteY9" fmla="*/ 6858000 h 6858000"/>
              <a:gd name="connsiteX10" fmla="*/ 1087374 w 4583796"/>
              <a:gd name="connsiteY10" fmla="*/ 6858000 h 6858000"/>
              <a:gd name="connsiteX11" fmla="*/ 0 w 4583796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3796" h="6858000">
                <a:moveTo>
                  <a:pt x="0" y="0"/>
                </a:moveTo>
                <a:lnTo>
                  <a:pt x="1087374" y="0"/>
                </a:lnTo>
                <a:lnTo>
                  <a:pt x="1598212" y="0"/>
                </a:lnTo>
                <a:lnTo>
                  <a:pt x="2960773" y="0"/>
                </a:lnTo>
                <a:lnTo>
                  <a:pt x="2982897" y="14997"/>
                </a:lnTo>
                <a:cubicBezTo>
                  <a:pt x="4010060" y="754641"/>
                  <a:pt x="4583796" y="2093192"/>
                  <a:pt x="4583796" y="3621656"/>
                </a:cubicBezTo>
                <a:cubicBezTo>
                  <a:pt x="4583796" y="4969131"/>
                  <a:pt x="3655071" y="5602839"/>
                  <a:pt x="2709446" y="6374814"/>
                </a:cubicBezTo>
                <a:cubicBezTo>
                  <a:pt x="2537243" y="6515397"/>
                  <a:pt x="2366616" y="6653108"/>
                  <a:pt x="2192798" y="6780599"/>
                </a:cubicBezTo>
                <a:lnTo>
                  <a:pt x="2081042" y="6858000"/>
                </a:lnTo>
                <a:lnTo>
                  <a:pt x="1598212" y="6858000"/>
                </a:lnTo>
                <a:lnTo>
                  <a:pt x="108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E30D5C6-EC5C-4D78-8689-1B6822BFF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2A73499-12A4-4080-B0DE-351867697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0A52FE6-BB17-4BE4-BFA1-8896FD7CF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7BBF837-70DD-4FFD-A87C-FAD1F5D8A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001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E5EB792-CB0B-44C0-9561-24A263D87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0113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0FB4A96-0FD5-4642-8CE2-57623A3A4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48872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C856D-238E-4F29-A36F-D2C79715E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834" y="1105306"/>
            <a:ext cx="4982452" cy="4337435"/>
          </a:xfrm>
        </p:spPr>
        <p:txBody>
          <a:bodyPr anchor="ctr">
            <a:noAutofit/>
          </a:bodyPr>
          <a:lstStyle/>
          <a:p>
            <a:pPr algn="just"/>
            <a:r>
              <a:rPr lang="en-US" sz="2000" dirty="0">
                <a:solidFill>
                  <a:schemeClr val="bg1"/>
                </a:solidFill>
                <a:ea typeface="Meiryo"/>
              </a:rPr>
              <a:t>I have the greatest admiration for your staff, you all demonstrate a strong commitment to my daughter and her well-being without which she would not have achieved what she has. You all have a passion for the education and improvement of young people that is sadly not noticed by many. I hope you are able to continue the good work for years to come.</a:t>
            </a:r>
          </a:p>
        </p:txBody>
      </p:sp>
    </p:spTree>
    <p:extLst>
      <p:ext uri="{BB962C8B-B14F-4D97-AF65-F5344CB8AC3E}">
        <p14:creationId xmlns:p14="http://schemas.microsoft.com/office/powerpoint/2010/main" val="93771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CEEF8A-4A3A-4B35-AA57-D804767F5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0"/>
            <a:ext cx="12191696" cy="6170490"/>
            <a:chOff x="-2" y="0"/>
            <a:chExt cx="12191696" cy="617049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5A741C2-AB82-4BF5-9324-5D0B56A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67675" y="-3167677"/>
              <a:ext cx="5856341" cy="12191695"/>
            </a:xfrm>
            <a:custGeom>
              <a:avLst/>
              <a:gdLst>
                <a:gd name="connsiteX0" fmla="*/ 0 w 5856341"/>
                <a:gd name="connsiteY0" fmla="*/ 12191695 h 12191695"/>
                <a:gd name="connsiteX1" fmla="*/ 0 w 5856341"/>
                <a:gd name="connsiteY1" fmla="*/ 0 h 12191695"/>
                <a:gd name="connsiteX2" fmla="*/ 243849 w 5856341"/>
                <a:gd name="connsiteY2" fmla="*/ 0 h 12191695"/>
                <a:gd name="connsiteX3" fmla="*/ 505121 w 5856341"/>
                <a:gd name="connsiteY3" fmla="*/ 0 h 12191695"/>
                <a:gd name="connsiteX4" fmla="*/ 723207 w 5856341"/>
                <a:gd name="connsiteY4" fmla="*/ 0 h 12191695"/>
                <a:gd name="connsiteX5" fmla="*/ 755828 w 5856341"/>
                <a:gd name="connsiteY5" fmla="*/ 0 h 12191695"/>
                <a:gd name="connsiteX6" fmla="*/ 1411868 w 5856341"/>
                <a:gd name="connsiteY6" fmla="*/ 0 h 12191695"/>
                <a:gd name="connsiteX7" fmla="*/ 1421034 w 5856341"/>
                <a:gd name="connsiteY7" fmla="*/ 0 h 12191695"/>
                <a:gd name="connsiteX8" fmla="*/ 1515206 w 5856341"/>
                <a:gd name="connsiteY8" fmla="*/ 0 h 12191695"/>
                <a:gd name="connsiteX9" fmla="*/ 2636151 w 5856341"/>
                <a:gd name="connsiteY9" fmla="*/ 0 h 12191695"/>
                <a:gd name="connsiteX10" fmla="*/ 4637890 w 5856341"/>
                <a:gd name="connsiteY10" fmla="*/ 0 h 12191695"/>
                <a:gd name="connsiteX11" fmla="*/ 4654499 w 5856341"/>
                <a:gd name="connsiteY11" fmla="*/ 26661 h 12191695"/>
                <a:gd name="connsiteX12" fmla="*/ 5856341 w 5856341"/>
                <a:gd name="connsiteY12" fmla="*/ 6438338 h 12191695"/>
                <a:gd name="connsiteX13" fmla="*/ 4449211 w 5856341"/>
                <a:gd name="connsiteY13" fmla="*/ 11332719 h 12191695"/>
                <a:gd name="connsiteX14" fmla="*/ 4061349 w 5856341"/>
                <a:gd name="connsiteY14" fmla="*/ 12054097 h 12191695"/>
                <a:gd name="connsiteX15" fmla="*/ 3977450 w 5856341"/>
                <a:gd name="connsiteY15" fmla="*/ 12191695 h 12191695"/>
                <a:gd name="connsiteX16" fmla="*/ 2636151 w 5856341"/>
                <a:gd name="connsiteY16" fmla="*/ 12191695 h 12191695"/>
                <a:gd name="connsiteX17" fmla="*/ 1421034 w 5856341"/>
                <a:gd name="connsiteY17" fmla="*/ 12191695 h 12191695"/>
                <a:gd name="connsiteX18" fmla="*/ 1411868 w 5856341"/>
                <a:gd name="connsiteY18" fmla="*/ 12191695 h 12191695"/>
                <a:gd name="connsiteX19" fmla="*/ 1283685 w 5856341"/>
                <a:gd name="connsiteY19" fmla="*/ 12191695 h 12191695"/>
                <a:gd name="connsiteX20" fmla="*/ 755828 w 5856341"/>
                <a:gd name="connsiteY20" fmla="*/ 12191695 h 12191695"/>
                <a:gd name="connsiteX21" fmla="*/ 723207 w 5856341"/>
                <a:gd name="connsiteY21" fmla="*/ 12191695 h 12191695"/>
                <a:gd name="connsiteX22" fmla="*/ 505121 w 5856341"/>
                <a:gd name="connsiteY22" fmla="*/ 12191695 h 12191695"/>
                <a:gd name="connsiteX23" fmla="*/ 243849 w 5856341"/>
                <a:gd name="connsiteY23" fmla="*/ 12191695 h 12191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856341" h="12191695">
                  <a:moveTo>
                    <a:pt x="0" y="12191695"/>
                  </a:moveTo>
                  <a:lnTo>
                    <a:pt x="0" y="0"/>
                  </a:lnTo>
                  <a:lnTo>
                    <a:pt x="243849" y="0"/>
                  </a:lnTo>
                  <a:lnTo>
                    <a:pt x="505121" y="0"/>
                  </a:lnTo>
                  <a:lnTo>
                    <a:pt x="723207" y="0"/>
                  </a:lnTo>
                  <a:lnTo>
                    <a:pt x="755828" y="0"/>
                  </a:lnTo>
                  <a:lnTo>
                    <a:pt x="1411868" y="0"/>
                  </a:lnTo>
                  <a:lnTo>
                    <a:pt x="1421034" y="0"/>
                  </a:lnTo>
                  <a:lnTo>
                    <a:pt x="1515206" y="0"/>
                  </a:lnTo>
                  <a:lnTo>
                    <a:pt x="2636151" y="0"/>
                  </a:lnTo>
                  <a:lnTo>
                    <a:pt x="4637890" y="0"/>
                  </a:lnTo>
                  <a:lnTo>
                    <a:pt x="4654499" y="26661"/>
                  </a:lnTo>
                  <a:cubicBezTo>
                    <a:pt x="5425621" y="1341551"/>
                    <a:pt x="5856341" y="3721137"/>
                    <a:pt x="5856341" y="6438338"/>
                  </a:cubicBezTo>
                  <a:cubicBezTo>
                    <a:pt x="5856341" y="8833790"/>
                    <a:pt x="5159120" y="9960353"/>
                    <a:pt x="4449211" y="11332719"/>
                  </a:cubicBezTo>
                  <a:cubicBezTo>
                    <a:pt x="4319934" y="11582638"/>
                    <a:pt x="4191839" y="11827452"/>
                    <a:pt x="4061349" y="12054097"/>
                  </a:cubicBezTo>
                  <a:lnTo>
                    <a:pt x="3977450" y="12191695"/>
                  </a:lnTo>
                  <a:lnTo>
                    <a:pt x="2636151" y="12191695"/>
                  </a:lnTo>
                  <a:lnTo>
                    <a:pt x="1421034" y="12191695"/>
                  </a:lnTo>
                  <a:lnTo>
                    <a:pt x="1411868" y="12191695"/>
                  </a:lnTo>
                  <a:lnTo>
                    <a:pt x="1283685" y="12191695"/>
                  </a:lnTo>
                  <a:lnTo>
                    <a:pt x="755828" y="12191695"/>
                  </a:lnTo>
                  <a:lnTo>
                    <a:pt x="723207" y="12191695"/>
                  </a:lnTo>
                  <a:lnTo>
                    <a:pt x="505121" y="12191695"/>
                  </a:lnTo>
                  <a:lnTo>
                    <a:pt x="243849" y="12191695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D46807-BF17-4E5D-90A8-A062604C0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6277" y="-874927"/>
              <a:ext cx="1899138" cy="12191695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23926DB-76C8-474A-B5FB-F43C59E33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3758" y="-1037574"/>
              <a:ext cx="1904176" cy="12191695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C1F5347-E00A-4E12-AC11-18E0B1AF2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247015" y="-1314429"/>
              <a:ext cx="1697663" cy="12191695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34414-7CCD-4FC4-BD41-D0C4F605E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1073699"/>
            <a:ext cx="8391967" cy="3879964"/>
          </a:xfrm>
        </p:spPr>
        <p:txBody>
          <a:bodyPr vert="horz" lIns="109728" tIns="109728" rIns="109728" bIns="91440" rtlCol="0" anchor="t">
            <a:normAutofit fontScale="92500" lnSpcReduction="10000"/>
          </a:bodyPr>
          <a:lstStyle/>
          <a:p>
            <a:r>
              <a:rPr lang="en-US" sz="2000" dirty="0">
                <a:solidFill>
                  <a:srgbClr val="FFFFFF"/>
                </a:solidFill>
                <a:ea typeface="Meiryo"/>
              </a:rPr>
              <a:t>His life and outlook have changed dramatically for the better, he is a contented child now...</a:t>
            </a:r>
          </a:p>
          <a:p>
            <a:r>
              <a:rPr lang="en-US" sz="2000" dirty="0">
                <a:solidFill>
                  <a:srgbClr val="FFFFFF"/>
                </a:solidFill>
                <a:ea typeface="Meiryo"/>
              </a:rPr>
              <a:t>The staff are amazing, dedicated people who have the patience and ability to change children's lives for learning. Nothing is too much for them.</a:t>
            </a:r>
          </a:p>
          <a:p>
            <a:r>
              <a:rPr lang="en-US" sz="2000" dirty="0">
                <a:solidFill>
                  <a:srgbClr val="FFFFFF"/>
                </a:solidFill>
                <a:ea typeface="Meiryo"/>
              </a:rPr>
              <a:t>[He] has been successful in obtaining a place at Lincoln Art College. None of this would have been possible without the wonderful caring staff that gave him the confidence and belief in himself to achieve that.</a:t>
            </a:r>
          </a:p>
        </p:txBody>
      </p:sp>
    </p:spTree>
    <p:extLst>
      <p:ext uri="{BB962C8B-B14F-4D97-AF65-F5344CB8AC3E}">
        <p14:creationId xmlns:p14="http://schemas.microsoft.com/office/powerpoint/2010/main" val="241254009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DarkSeedLeftStep">
      <a:dk1>
        <a:srgbClr val="000000"/>
      </a:dk1>
      <a:lt1>
        <a:srgbClr val="FFFFFF"/>
      </a:lt1>
      <a:dk2>
        <a:srgbClr val="23361E"/>
      </a:dk2>
      <a:lt2>
        <a:srgbClr val="E8E7E2"/>
      </a:lt2>
      <a:accent1>
        <a:srgbClr val="294CE7"/>
      </a:accent1>
      <a:accent2>
        <a:srgbClr val="178AD5"/>
      </a:accent2>
      <a:accent3>
        <a:srgbClr val="20B6B3"/>
      </a:accent3>
      <a:accent4>
        <a:srgbClr val="14B971"/>
      </a:accent4>
      <a:accent5>
        <a:srgbClr val="21BB38"/>
      </a:accent5>
      <a:accent6>
        <a:srgbClr val="42BC14"/>
      </a:accent6>
      <a:hlink>
        <a:srgbClr val="319450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SketchLinesVTI</vt:lpstr>
      <vt:lpstr>PARENT VOICE</vt:lpstr>
      <vt:lpstr>PowerPoint Presentation</vt:lpstr>
      <vt:lpstr>PowerPoint Presentation</vt:lpstr>
      <vt:lpstr>PowerPoint Presentation</vt:lpstr>
      <vt:lpstr>Thank you for your kindness in making [her] feel as comfortable as possible in the difficult times.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389</cp:revision>
  <dcterms:created xsi:type="dcterms:W3CDTF">2022-01-20T11:49:30Z</dcterms:created>
  <dcterms:modified xsi:type="dcterms:W3CDTF">2022-03-24T09:45:17Z</dcterms:modified>
</cp:coreProperties>
</file>