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4"/>
  </p:sldMasterIdLst>
  <p:notesMasterIdLst>
    <p:notesMasterId r:id="rId10"/>
  </p:notesMasterIdLst>
  <p:sldIdLst>
    <p:sldId id="259" r:id="rId5"/>
    <p:sldId id="257" r:id="rId6"/>
    <p:sldId id="260" r:id="rId7"/>
    <p:sldId id="25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2E5A9-162C-FEE3-26AF-33A13A351D32}" v="279" dt="2026-04-28T10:02:17.528"/>
    <p1510:client id="{AE15FBB1-DC6C-5EF5-F3C9-A864C63419D6}" v="1" dt="2026-04-28T12:24:57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B4086-3E89-41D8-A520-5D722E37820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51772-98BB-4C73-B88C-08B2974A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1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D9699E7E-EA95-258E-EE85-5B6712A5D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096" y="1082040"/>
            <a:ext cx="4692243" cy="46922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2212848"/>
            <a:ext cx="3941064" cy="1426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251960"/>
            <a:ext cx="3044952" cy="8778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0E5C64-41A3-7E7F-EE42-A3FC02532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0 w 12192000"/>
              <a:gd name="connsiteY0" fmla="*/ 1114197 h 6858000"/>
              <a:gd name="connsiteX1" fmla="*/ 733197 w 12192000"/>
              <a:gd name="connsiteY1" fmla="*/ 3429000 h 6858000"/>
              <a:gd name="connsiteX2" fmla="*/ 3048000 w 12192000"/>
              <a:gd name="connsiteY2" fmla="*/ 5743803 h 6858000"/>
              <a:gd name="connsiteX3" fmla="*/ 5362803 w 12192000"/>
              <a:gd name="connsiteY3" fmla="*/ 3429000 h 6858000"/>
              <a:gd name="connsiteX4" fmla="*/ 3048000 w 12192000"/>
              <a:gd name="connsiteY4" fmla="*/ 111419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3048000" y="1114197"/>
                </a:moveTo>
                <a:cubicBezTo>
                  <a:pt x="1769570" y="1114197"/>
                  <a:pt x="733197" y="2150570"/>
                  <a:pt x="733197" y="3429000"/>
                </a:cubicBezTo>
                <a:cubicBezTo>
                  <a:pt x="733197" y="4707430"/>
                  <a:pt x="1769570" y="5743803"/>
                  <a:pt x="3048000" y="5743803"/>
                </a:cubicBezTo>
                <a:cubicBezTo>
                  <a:pt x="4326430" y="5743803"/>
                  <a:pt x="5362803" y="4707430"/>
                  <a:pt x="5362803" y="3429000"/>
                </a:cubicBezTo>
                <a:cubicBezTo>
                  <a:pt x="5362803" y="2150570"/>
                  <a:pt x="4326430" y="1114197"/>
                  <a:pt x="3048000" y="111419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7A2E3A-6DE5-8378-A089-49E8A2E29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FA0CB7-81FD-E5AB-555F-E1C775A2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14A870A-A927-4B80-CF98-DCEAE185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79C96-7BEB-F059-03DB-852A6D27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4807905-7868-47F4-B1D7-DCBEB9EAA67C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080AD5-EDF0-8614-3A6E-738026A99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99874" y="61722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091" y="2514602"/>
            <a:ext cx="6812280" cy="3194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2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963C56F-1F77-4203-D488-3829DB3A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8E9AB81-9E4D-493C-6966-CE7F8454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CB33265-7891-EEAC-2A77-0EF54FFE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62376E-BC48-4E83-9672-331E9153F938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05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A713FDA-ABFC-FBE4-9C4A-3A90A2222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197" y="1114197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803" y="1987906"/>
            <a:ext cx="3606394" cy="28821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6715" y="608991"/>
            <a:ext cx="4943704" cy="5640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buFont typeface="+mj-lt"/>
              <a:buAutoNum type="arabicPeriod"/>
              <a:defRPr lang="en-US" sz="1800" dirty="0"/>
            </a:lvl1pPr>
            <a:lvl2pPr marL="571500" indent="-342900">
              <a:buFont typeface="+mj-lt"/>
              <a:buAutoNum type="arabicPeriod"/>
              <a:defRPr lang="en-US" sz="1600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80D44E4-BAE9-45B9-6C67-A2C19D4590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76D5F1B-44E3-F258-DAEF-5F05DA2DC8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85486D6-8955-5E05-F3AA-A1190FAD74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F8088232-C015-4C2C-98CA-0FCD24BFEF53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31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D08455-64EF-6D3F-F544-C7CBF0D57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093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02" y="2357324"/>
            <a:ext cx="4396436" cy="214335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0568" y="608991"/>
            <a:ext cx="4325112" cy="5640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buFont typeface="+mj-lt"/>
              <a:buAutoNum type="arabicPeriod"/>
              <a:defRPr lang="en-US" sz="1800" dirty="0"/>
            </a:lvl1pPr>
            <a:lvl2pPr marL="571500" indent="-342900">
              <a:buFont typeface="+mj-lt"/>
              <a:buAutoNum type="arabicPeriod"/>
              <a:defRPr lang="en-US" sz="1600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80D44E4-BAE9-45B9-6C67-A2C19D4590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76D5F1B-44E3-F258-DAEF-5F05DA2DC8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85486D6-8955-5E05-F3AA-A1190FAD74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66B7DFD3-25D8-4AAB-9A5E-E240DBA98C3B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05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F68DA2-8FD8-6D2D-DD3C-75F7AE70E3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467" y="2320290"/>
            <a:ext cx="3691890" cy="22174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2FB81A4-D995-C460-96DC-F799CEACAB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2825" cy="6858000"/>
          </a:xfrm>
          <a:custGeom>
            <a:avLst/>
            <a:gdLst>
              <a:gd name="connsiteX0" fmla="*/ 3046412 w 6092825"/>
              <a:gd name="connsiteY0" fmla="*/ 1298448 h 6858000"/>
              <a:gd name="connsiteX1" fmla="*/ 915860 w 6092825"/>
              <a:gd name="connsiteY1" fmla="*/ 3429000 h 6858000"/>
              <a:gd name="connsiteX2" fmla="*/ 3046412 w 6092825"/>
              <a:gd name="connsiteY2" fmla="*/ 5559552 h 6858000"/>
              <a:gd name="connsiteX3" fmla="*/ 5176964 w 6092825"/>
              <a:gd name="connsiteY3" fmla="*/ 3429000 h 6858000"/>
              <a:gd name="connsiteX4" fmla="*/ 3046412 w 6092825"/>
              <a:gd name="connsiteY4" fmla="*/ 1298448 h 6858000"/>
              <a:gd name="connsiteX5" fmla="*/ 0 w 6092825"/>
              <a:gd name="connsiteY5" fmla="*/ 0 h 6858000"/>
              <a:gd name="connsiteX6" fmla="*/ 6092825 w 6092825"/>
              <a:gd name="connsiteY6" fmla="*/ 0 h 6858000"/>
              <a:gd name="connsiteX7" fmla="*/ 6092825 w 6092825"/>
              <a:gd name="connsiteY7" fmla="*/ 6858000 h 6858000"/>
              <a:gd name="connsiteX8" fmla="*/ 0 w 609282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2825" h="6858000">
                <a:moveTo>
                  <a:pt x="3046412" y="1298448"/>
                </a:moveTo>
                <a:cubicBezTo>
                  <a:pt x="1869741" y="1298448"/>
                  <a:pt x="915860" y="2252329"/>
                  <a:pt x="915860" y="3429000"/>
                </a:cubicBezTo>
                <a:cubicBezTo>
                  <a:pt x="915860" y="4605671"/>
                  <a:pt x="1869741" y="5559552"/>
                  <a:pt x="3046412" y="5559552"/>
                </a:cubicBezTo>
                <a:cubicBezTo>
                  <a:pt x="4223083" y="5559552"/>
                  <a:pt x="5176964" y="4605671"/>
                  <a:pt x="5176964" y="3429000"/>
                </a:cubicBezTo>
                <a:cubicBezTo>
                  <a:pt x="5176964" y="2252329"/>
                  <a:pt x="4223083" y="1298448"/>
                  <a:pt x="3046412" y="1298448"/>
                </a:cubicBezTo>
                <a:close/>
                <a:moveTo>
                  <a:pt x="0" y="0"/>
                </a:moveTo>
                <a:lnTo>
                  <a:pt x="6092825" y="0"/>
                </a:lnTo>
                <a:lnTo>
                  <a:pt x="609282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0568" y="608991"/>
            <a:ext cx="4427524" cy="5640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buFont typeface="+mj-lt"/>
              <a:buAutoNum type="arabicPeriod"/>
              <a:defRPr lang="en-US" sz="1800" dirty="0">
                <a:solidFill>
                  <a:schemeClr val="tx1"/>
                </a:solidFill>
              </a:defRPr>
            </a:lvl1pPr>
            <a:lvl2pPr marL="571500" indent="-342900">
              <a:buFont typeface="+mj-lt"/>
              <a:buAutoNum type="arabicPeriod"/>
              <a:defRPr lang="en-US" sz="1600" dirty="0">
                <a:solidFill>
                  <a:schemeClr val="tx1"/>
                </a:solidFill>
              </a:defRPr>
            </a:lvl2pPr>
            <a:lvl3pPr marL="800100" indent="-342900">
              <a:buFont typeface="+mj-lt"/>
              <a:buAutoNum type="arabicPeriod"/>
              <a:defRPr lang="en-US" dirty="0">
                <a:solidFill>
                  <a:schemeClr val="tx1"/>
                </a:solidFill>
              </a:defRPr>
            </a:lvl3pPr>
            <a:lvl4pPr>
              <a:buFont typeface="+mj-lt"/>
              <a:buAutoNum type="arabicPeriod"/>
              <a:defRPr lang="en-US" dirty="0">
                <a:solidFill>
                  <a:schemeClr val="tx1"/>
                </a:solidFill>
              </a:defRPr>
            </a:lvl4pPr>
            <a:lvl5pPr>
              <a:buFont typeface="+mj-lt"/>
              <a:buAutoNum type="arabicPeriod"/>
              <a:defRPr lang="en-US" dirty="0">
                <a:solidFill>
                  <a:schemeClr val="tx1"/>
                </a:solidFill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80D44E4-BAE9-45B9-6C67-A2C19D4590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76D5F1B-44E3-F258-DAEF-5F05DA2DC8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85486D6-8955-5E05-F3AA-A1190FAD74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8E65CC-4A58-42F9-9DF0-F1AA6BC68EBC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28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4332BD-3B0A-AAC1-7FB3-E6D50A1D4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10422" y="3429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952" y="950976"/>
            <a:ext cx="6108192" cy="20391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5E685B-79A8-DE9F-775F-AF1351EBAD5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67125" y="3849688"/>
            <a:ext cx="4864100" cy="171926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800"/>
            </a:lvl1pPr>
            <a:lvl2pPr marL="457200" indent="0" algn="ctr">
              <a:lnSpc>
                <a:spcPct val="130000"/>
              </a:lnSpc>
              <a:buNone/>
              <a:defRPr sz="1600"/>
            </a:lvl2pPr>
            <a:lvl3pPr marL="914400" indent="0" algn="ctr">
              <a:lnSpc>
                <a:spcPct val="130000"/>
              </a:lnSpc>
              <a:buNone/>
              <a:defRPr/>
            </a:lvl3pPr>
            <a:lvl4pPr marL="1371600" indent="0" algn="ctr">
              <a:lnSpc>
                <a:spcPct val="130000"/>
              </a:lnSpc>
              <a:buNone/>
              <a:defRPr/>
            </a:lvl4pPr>
            <a:lvl5pPr marL="1828800" indent="0" algn="ctr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E581FC-7877-B0CE-121D-A868F22C51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274D3-BE15-58C3-8621-19800A18B9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0F01D-414D-407C-1408-9645303C8BA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2BD53837-B024-4BC9-9260-D1B5E7D3284B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0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4" y="1856232"/>
            <a:ext cx="3904488" cy="2176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5E685B-79A8-DE9F-775F-AF1351EBAD5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9048" y="1856232"/>
            <a:ext cx="4480560" cy="382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E581FC-7877-B0CE-121D-A868F22C51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274D3-BE15-58C3-8621-19800A18B9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0F01D-414D-407C-1408-9645303C8BA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8ECFBB79-C8F7-4064-9A22-E48C8239AF5B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3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82DE3D-8384-2ED9-7C71-665F47AAD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376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" y="2002536"/>
            <a:ext cx="5586984" cy="28986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1272" y="758952"/>
            <a:ext cx="3200400" cy="533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AA9F39B-6447-60F2-A02B-7241C415AB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3154C80-9BCD-5911-3E82-CB97ECBB41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16BA4B7-B6C7-185E-7431-9A13D584D7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B51EF206-2BDA-4FB5-8BBF-050A50E22B15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40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344168"/>
            <a:ext cx="3986784" cy="381304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0" y="1344168"/>
            <a:ext cx="5486400" cy="458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BCAAF6-AC06-E7D8-D0C6-D9D520E07E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48925-A360-AD49-BC43-5262EA064B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85171-F384-B8C1-2D82-898DAB291C8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78A317D4-BDC1-41AF-A3C9-96BA7D3589F4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37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E3C4E9-3EF9-F1D7-9682-F8F8A2128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E6D9E92F-86F7-70EE-6794-AB1238672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197" y="1113411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416" y="2286000"/>
            <a:ext cx="3968496" cy="2286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0568" y="758952"/>
            <a:ext cx="4398264" cy="533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B6EFBAA-5DC1-29BB-5E7C-D3161CE848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AB4F126-3659-1B8C-0217-AAEB427F48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5560928-8A30-5E32-D337-B8F5011C068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4391FBEC-DD5E-4BE2-AF8A-D3BF7B4368D7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1" y="1042416"/>
            <a:ext cx="8778239" cy="8595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4712" y="2286000"/>
            <a:ext cx="8778240" cy="385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1483D3-774D-9D68-68CB-5A93723227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48750-D97F-4F3E-349E-380EE5D3BD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169CA-5488-CD07-6516-947BBA28AB3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13649A82-49E8-4391-B6E1-D2E2EDC459C0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0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2336"/>
            <a:ext cx="10570464" cy="108813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771561"/>
            <a:ext cx="10570464" cy="4738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C13AFFC-4568-3E17-7C33-09B92BCA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DB5C042-810A-BFD3-4734-36B6D403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179C94-72AD-605C-3C39-C90A5F2E8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7EECCB8B-E97E-4832-8075-4EE5771137A6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59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E3C4E9-3EF9-F1D7-9682-F8F8A2128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050792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58952"/>
            <a:ext cx="3276600" cy="4389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2312" y="758952"/>
            <a:ext cx="6419088" cy="53309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B6EFBAA-5DC1-29BB-5E7C-D3161CE848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AB4F126-3659-1B8C-0217-AAEB427F48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5560928-8A30-5E32-D337-B8F5011C068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2FE80BAB-033D-4E3D-89F3-FE674F6AAF9E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4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3026664" cy="4114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87952" y="548640"/>
            <a:ext cx="7159752" cy="595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1483D3-774D-9D68-68CB-5A93723227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48750-D97F-4F3E-349E-380EE5D3BD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169CA-5488-CD07-6516-947BBA28AB3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2E47E6E8-DDAB-4AA0-B269-509BA9F7B43B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22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04DE9B-00A7-2020-4385-0B94AAD6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58952"/>
            <a:ext cx="6720840" cy="11521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258568"/>
            <a:ext cx="6720840" cy="3950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535D10-41EB-053D-2D2E-87120111A0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2064" y="758952"/>
            <a:ext cx="3300984" cy="5330952"/>
          </a:xfrm>
          <a:prstGeom prst="rect">
            <a:avLst/>
          </a:pr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65991E7-0CF6-4C0D-B254-75BFFC7B6252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6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04DE9B-00A7-2020-4385-0B94AAD6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312" y="603504"/>
            <a:ext cx="6464808" cy="1307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535D10-41EB-053D-2D2E-87120111A0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050792" cy="6858000"/>
          </a:xfrm>
          <a:prstGeom prst="rect">
            <a:avLst/>
          </a:pr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82312" y="2258568"/>
            <a:ext cx="6464808" cy="399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0E775A07-CEDC-4010-97FD-A7DDD92DA96C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86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04DE9B-00A7-2020-4385-0B94AAD6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56032"/>
            <a:ext cx="6949439" cy="112471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755648"/>
            <a:ext cx="694944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C02181-FA39-ABBD-5759-8846E0FE79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9016" y="758952"/>
            <a:ext cx="3300984" cy="5330952"/>
          </a:xfrm>
          <a:prstGeom prst="rect">
            <a:avLst/>
          </a:pr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8CFBE162-2AD2-44A6-BC50-664791CD244B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44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04DE9B-00A7-2020-4385-0B94AAD6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74914"/>
            <a:ext cx="4544568" cy="12289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258568"/>
            <a:ext cx="4544568" cy="3950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DB4AEC6-2EA4-A5BD-A76D-1C38CE894E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58293" y="750863"/>
            <a:ext cx="5358384" cy="5358384"/>
          </a:xfrm>
          <a:custGeom>
            <a:avLst/>
            <a:gdLst>
              <a:gd name="connsiteX0" fmla="*/ 2679192 w 5358384"/>
              <a:gd name="connsiteY0" fmla="*/ 0 h 5358384"/>
              <a:gd name="connsiteX1" fmla="*/ 5358384 w 5358384"/>
              <a:gd name="connsiteY1" fmla="*/ 2679192 h 5358384"/>
              <a:gd name="connsiteX2" fmla="*/ 2679192 w 5358384"/>
              <a:gd name="connsiteY2" fmla="*/ 5358384 h 5358384"/>
              <a:gd name="connsiteX3" fmla="*/ 0 w 5358384"/>
              <a:gd name="connsiteY3" fmla="*/ 2679192 h 5358384"/>
              <a:gd name="connsiteX4" fmla="*/ 2679192 w 5358384"/>
              <a:gd name="connsiteY4" fmla="*/ 0 h 535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384" h="5358384">
                <a:moveTo>
                  <a:pt x="2679192" y="0"/>
                </a:moveTo>
                <a:cubicBezTo>
                  <a:pt x="4158869" y="0"/>
                  <a:pt x="5358384" y="1199515"/>
                  <a:pt x="5358384" y="2679192"/>
                </a:cubicBezTo>
                <a:cubicBezTo>
                  <a:pt x="5358384" y="4158869"/>
                  <a:pt x="4158869" y="5358384"/>
                  <a:pt x="2679192" y="5358384"/>
                </a:cubicBezTo>
                <a:cubicBezTo>
                  <a:pt x="1199515" y="5358384"/>
                  <a:pt x="0" y="4158869"/>
                  <a:pt x="0" y="2679192"/>
                </a:cubicBezTo>
                <a:cubicBezTo>
                  <a:pt x="0" y="1199515"/>
                  <a:pt x="1199515" y="0"/>
                  <a:pt x="2679192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4FDAD771-602F-46D9-836E-157258E0B9DB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35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04DE9B-00A7-2020-4385-0B94AAD6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58952"/>
            <a:ext cx="5477256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258568"/>
            <a:ext cx="5330952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DB4AEC6-2EA4-A5BD-A76D-1C38CE894E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38544" y="1115568"/>
            <a:ext cx="4626864" cy="4626864"/>
          </a:xfrm>
          <a:custGeom>
            <a:avLst/>
            <a:gdLst>
              <a:gd name="connsiteX0" fmla="*/ 2679192 w 5358384"/>
              <a:gd name="connsiteY0" fmla="*/ 0 h 5358384"/>
              <a:gd name="connsiteX1" fmla="*/ 5358384 w 5358384"/>
              <a:gd name="connsiteY1" fmla="*/ 2679192 h 5358384"/>
              <a:gd name="connsiteX2" fmla="*/ 2679192 w 5358384"/>
              <a:gd name="connsiteY2" fmla="*/ 5358384 h 5358384"/>
              <a:gd name="connsiteX3" fmla="*/ 0 w 5358384"/>
              <a:gd name="connsiteY3" fmla="*/ 2679192 h 5358384"/>
              <a:gd name="connsiteX4" fmla="*/ 2679192 w 5358384"/>
              <a:gd name="connsiteY4" fmla="*/ 0 h 535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384" h="5358384">
                <a:moveTo>
                  <a:pt x="2679192" y="0"/>
                </a:moveTo>
                <a:cubicBezTo>
                  <a:pt x="4158869" y="0"/>
                  <a:pt x="5358384" y="1199515"/>
                  <a:pt x="5358384" y="2679192"/>
                </a:cubicBezTo>
                <a:cubicBezTo>
                  <a:pt x="5358384" y="4158869"/>
                  <a:pt x="4158869" y="5358384"/>
                  <a:pt x="2679192" y="5358384"/>
                </a:cubicBezTo>
                <a:cubicBezTo>
                  <a:pt x="1199515" y="5358384"/>
                  <a:pt x="0" y="4158869"/>
                  <a:pt x="0" y="2679192"/>
                </a:cubicBezTo>
                <a:cubicBezTo>
                  <a:pt x="0" y="1199515"/>
                  <a:pt x="1199515" y="0"/>
                  <a:pt x="2679192" y="0"/>
                </a:cubicBez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59B1FBFA-92E1-4B11-BE07-C3045BFC39CE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4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04DE9B-00A7-2020-4385-0B94AAD6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58952"/>
            <a:ext cx="10506456" cy="6217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DB4AEC6-2EA4-A5BD-A76D-1C38CE894E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2648" y="1837944"/>
            <a:ext cx="4261104" cy="4261104"/>
          </a:xfrm>
          <a:custGeom>
            <a:avLst/>
            <a:gdLst>
              <a:gd name="connsiteX0" fmla="*/ 2679192 w 5358384"/>
              <a:gd name="connsiteY0" fmla="*/ 0 h 5358384"/>
              <a:gd name="connsiteX1" fmla="*/ 5358384 w 5358384"/>
              <a:gd name="connsiteY1" fmla="*/ 2679192 h 5358384"/>
              <a:gd name="connsiteX2" fmla="*/ 2679192 w 5358384"/>
              <a:gd name="connsiteY2" fmla="*/ 5358384 h 5358384"/>
              <a:gd name="connsiteX3" fmla="*/ 0 w 5358384"/>
              <a:gd name="connsiteY3" fmla="*/ 2679192 h 5358384"/>
              <a:gd name="connsiteX4" fmla="*/ 2679192 w 5358384"/>
              <a:gd name="connsiteY4" fmla="*/ 0 h 535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384" h="5358384">
                <a:moveTo>
                  <a:pt x="2679192" y="0"/>
                </a:moveTo>
                <a:cubicBezTo>
                  <a:pt x="4158869" y="0"/>
                  <a:pt x="5358384" y="1199515"/>
                  <a:pt x="5358384" y="2679192"/>
                </a:cubicBezTo>
                <a:cubicBezTo>
                  <a:pt x="5358384" y="4158869"/>
                  <a:pt x="4158869" y="5358384"/>
                  <a:pt x="2679192" y="5358384"/>
                </a:cubicBezTo>
                <a:cubicBezTo>
                  <a:pt x="1199515" y="5358384"/>
                  <a:pt x="0" y="4158869"/>
                  <a:pt x="0" y="2679192"/>
                </a:cubicBezTo>
                <a:cubicBezTo>
                  <a:pt x="0" y="1199515"/>
                  <a:pt x="1199515" y="0"/>
                  <a:pt x="2679192" y="0"/>
                </a:cubicBez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42432" y="1755648"/>
            <a:ext cx="5376672" cy="4416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DA372238-D4F3-4F21-8173-060DA289D512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14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58952"/>
            <a:ext cx="473659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2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258568"/>
            <a:ext cx="4754880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425CE9-1989-E4AC-20C4-20216538CD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808" y="0"/>
            <a:ext cx="6108192" cy="6857999"/>
          </a:xfrm>
          <a:prstGeom prst="rect">
            <a:avLst/>
          </a:pr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EED147A-A932-45C6-8029-66490F31AE6A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42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E0D260-A526-F079-44B3-C9B03816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582" y="758952"/>
            <a:ext cx="384213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425CE9-1989-E4AC-20C4-20216538CD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835155" cy="6857999"/>
          </a:xfrm>
          <a:prstGeom prst="rect">
            <a:avLst/>
          </a:pr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69582" y="2258568"/>
            <a:ext cx="3700397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A5E72C91-39AC-4454-8F36-9494A492B0DB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110020C-0B35-1407-48AF-B6900E0CF7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sX0" fmla="*/ 762000 w 12192000"/>
              <a:gd name="csY0" fmla="*/ 762003 h 6858000"/>
              <a:gd name="csX1" fmla="*/ 762000 w 12192000"/>
              <a:gd name="csY1" fmla="*/ 6095997 h 6858000"/>
              <a:gd name="csX2" fmla="*/ 11429999 w 12192000"/>
              <a:gd name="csY2" fmla="*/ 6095997 h 6858000"/>
              <a:gd name="csX3" fmla="*/ 11429999 w 12192000"/>
              <a:gd name="csY3" fmla="*/ 762003 h 6858000"/>
              <a:gd name="csX4" fmla="*/ 0 w 12192000"/>
              <a:gd name="csY4" fmla="*/ 0 h 6858000"/>
              <a:gd name="csX5" fmla="*/ 12192000 w 12192000"/>
              <a:gd name="csY5" fmla="*/ 0 h 6858000"/>
              <a:gd name="csX6" fmla="*/ 12192000 w 12192000"/>
              <a:gd name="csY6" fmla="*/ 6858000 h 6858000"/>
              <a:gd name="csX7" fmla="*/ 0 w 12192000"/>
              <a:gd name="csY7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2192000" h="6858000">
                <a:moveTo>
                  <a:pt x="762000" y="762003"/>
                </a:moveTo>
                <a:lnTo>
                  <a:pt x="762000" y="6095997"/>
                </a:lnTo>
                <a:lnTo>
                  <a:pt x="11429999" y="6095997"/>
                </a:lnTo>
                <a:lnTo>
                  <a:pt x="11429999" y="76200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FC1D47-D22E-C8B6-52EE-977FA326B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50741" y="4572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20D13D9-271B-1B45-E2B5-49ADC53F7EFB}"/>
              </a:ext>
            </a:extLst>
          </p:cNvPr>
          <p:cNvSpPr/>
          <p:nvPr/>
        </p:nvSpPr>
        <p:spPr>
          <a:xfrm>
            <a:off x="6590056" y="1283542"/>
            <a:ext cx="4306824" cy="4306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999" y="1235176"/>
            <a:ext cx="4672584" cy="2841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999" y="4983480"/>
            <a:ext cx="4672584" cy="78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FBACAA98-741E-5E01-790D-22D994E62DD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81777" y="1264436"/>
            <a:ext cx="4329128" cy="4329128"/>
          </a:xfrm>
          <a:custGeom>
            <a:avLst/>
            <a:gdLst>
              <a:gd name="connsiteX0" fmla="*/ 2164564 w 4329128"/>
              <a:gd name="connsiteY0" fmla="*/ 0 h 4329128"/>
              <a:gd name="connsiteX1" fmla="*/ 4329128 w 4329128"/>
              <a:gd name="connsiteY1" fmla="*/ 2164564 h 4329128"/>
              <a:gd name="connsiteX2" fmla="*/ 2164564 w 4329128"/>
              <a:gd name="connsiteY2" fmla="*/ 4329128 h 4329128"/>
              <a:gd name="connsiteX3" fmla="*/ 0 w 4329128"/>
              <a:gd name="connsiteY3" fmla="*/ 2164564 h 4329128"/>
              <a:gd name="connsiteX4" fmla="*/ 2164564 w 4329128"/>
              <a:gd name="connsiteY4" fmla="*/ 0 h 432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128" h="4329128">
                <a:moveTo>
                  <a:pt x="2164564" y="0"/>
                </a:moveTo>
                <a:cubicBezTo>
                  <a:pt x="3360020" y="0"/>
                  <a:pt x="4329128" y="969108"/>
                  <a:pt x="4329128" y="2164564"/>
                </a:cubicBezTo>
                <a:cubicBezTo>
                  <a:pt x="4329128" y="3360020"/>
                  <a:pt x="3360020" y="4329128"/>
                  <a:pt x="2164564" y="4329128"/>
                </a:cubicBezTo>
                <a:cubicBezTo>
                  <a:pt x="969108" y="4329128"/>
                  <a:pt x="0" y="3360020"/>
                  <a:pt x="0" y="2164564"/>
                </a:cubicBezTo>
                <a:cubicBezTo>
                  <a:pt x="0" y="969108"/>
                  <a:pt x="969108" y="0"/>
                  <a:pt x="2164564" y="0"/>
                </a:cubicBezTo>
                <a:close/>
              </a:path>
            </a:pathLst>
          </a:custGeom>
          <a:blipFill dpi="0" rotWithShape="1">
            <a:blip r:embed="rId2">
              <a:alphaModFix amt="8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8C939-7FAD-347B-1591-43D9B323152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AACDE-68BE-0B6C-22AE-1B3B232E296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252C1B-CBF0-4A4D-8F57-7FB989103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31B72-8374-965C-518F-8B0878FD79D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2B893D-7227-427B-ACDF-113E305E19E5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67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58952"/>
            <a:ext cx="370497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2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9" y="2258568"/>
            <a:ext cx="3704970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425CE9-1989-E4AC-20C4-20216538CD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9897" y="758952"/>
            <a:ext cx="6360104" cy="5330952"/>
          </a:xfrm>
          <a:prstGeom prst="rect">
            <a:avLst/>
          </a:pr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0803143-0D1B-4DEF-8F68-64E07346F61C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67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619" y="1078992"/>
            <a:ext cx="2898648" cy="1947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600" dirty="0"/>
            </a:lvl1pPr>
          </a:lstStyle>
          <a:p>
            <a:pPr lvl="0">
              <a:lnSpc>
                <a:spcPct val="12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A58A98-8307-74B9-8466-17F65EA798A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7810394" cy="6858000"/>
          </a:xfrm>
          <a:prstGeom prst="rect">
            <a:avLst/>
          </a:pr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73619" y="3099816"/>
            <a:ext cx="2898648" cy="295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488F9E5-3D9D-C4E8-DF44-34F555905C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F38DE2-1429-FE2C-93AA-9AB9D9950E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AB3D1-987F-D6AE-2703-22238530CE3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CDFB1BB5-ED6B-4A78-B654-E3E959F16C41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34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10328"/>
            <a:ext cx="3621024" cy="1386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 dirty="0"/>
            </a:lvl1pPr>
          </a:lstStyle>
          <a:p>
            <a:pPr lvl="0">
              <a:lnSpc>
                <a:spcPct val="12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9DAB963-58B8-E061-879B-826ED90F4A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0664" y="0"/>
            <a:ext cx="10680192" cy="4562856"/>
          </a:xfrm>
          <a:prstGeom prst="rect">
            <a:avLst/>
          </a:pr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6048" y="4910328"/>
            <a:ext cx="6473952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0BDC3-84FA-EB76-95E5-B0B30F2D69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28215-E177-7864-608E-E316FDF22E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E53CA-A1D0-15C5-B9BF-4F653C8DE88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6173A11C-4532-4C6E-9110-FE6075015D64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51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04DE9B-00A7-2020-4385-0B94AAD6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735056" cy="9235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C02181-FA39-ABBD-5759-8846E0FE79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2648" y="1892808"/>
            <a:ext cx="3054096" cy="4206240"/>
          </a:xfrm>
          <a:prstGeom prst="rect">
            <a:avLst/>
          </a:pr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87952" y="1755648"/>
            <a:ext cx="715975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B21C9450-52A6-4B2A-9ECD-E456CF9359E5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28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26CE5D-5E71-34E9-21B5-8EEB677BA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050792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5928"/>
            <a:ext cx="3127248" cy="2093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DB4AEC6-2EA4-A5BD-A76D-1C38CE894E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9224" y="813816"/>
            <a:ext cx="2752344" cy="2752344"/>
          </a:xfrm>
          <a:custGeom>
            <a:avLst/>
            <a:gdLst>
              <a:gd name="connsiteX0" fmla="*/ 2679192 w 5358384"/>
              <a:gd name="connsiteY0" fmla="*/ 0 h 5358384"/>
              <a:gd name="connsiteX1" fmla="*/ 5358384 w 5358384"/>
              <a:gd name="connsiteY1" fmla="*/ 2679192 h 5358384"/>
              <a:gd name="connsiteX2" fmla="*/ 2679192 w 5358384"/>
              <a:gd name="connsiteY2" fmla="*/ 5358384 h 5358384"/>
              <a:gd name="connsiteX3" fmla="*/ 0 w 5358384"/>
              <a:gd name="connsiteY3" fmla="*/ 2679192 h 5358384"/>
              <a:gd name="connsiteX4" fmla="*/ 2679192 w 5358384"/>
              <a:gd name="connsiteY4" fmla="*/ 0 h 535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384" h="5358384">
                <a:moveTo>
                  <a:pt x="2679192" y="0"/>
                </a:moveTo>
                <a:cubicBezTo>
                  <a:pt x="4158869" y="0"/>
                  <a:pt x="5358384" y="1199515"/>
                  <a:pt x="5358384" y="2679192"/>
                </a:cubicBezTo>
                <a:cubicBezTo>
                  <a:pt x="5358384" y="4158869"/>
                  <a:pt x="4158869" y="5358384"/>
                  <a:pt x="2679192" y="5358384"/>
                </a:cubicBezTo>
                <a:cubicBezTo>
                  <a:pt x="1199515" y="5358384"/>
                  <a:pt x="0" y="4158869"/>
                  <a:pt x="0" y="2679192"/>
                </a:cubicBezTo>
                <a:cubicBezTo>
                  <a:pt x="0" y="1199515"/>
                  <a:pt x="1199515" y="0"/>
                  <a:pt x="2679192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82312" y="758952"/>
            <a:ext cx="6382512" cy="533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F79045-AB79-4C0C-81AB-2BE819AF02C5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2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19477"/>
            <a:ext cx="4617720" cy="1197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DB4AEC6-2EA4-A5BD-A76D-1C38CE894E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0976" y="2148840"/>
            <a:ext cx="3877056" cy="3877056"/>
          </a:xfrm>
          <a:custGeom>
            <a:avLst/>
            <a:gdLst>
              <a:gd name="connsiteX0" fmla="*/ 2679192 w 5358384"/>
              <a:gd name="connsiteY0" fmla="*/ 0 h 5358384"/>
              <a:gd name="connsiteX1" fmla="*/ 5358384 w 5358384"/>
              <a:gd name="connsiteY1" fmla="*/ 2679192 h 5358384"/>
              <a:gd name="connsiteX2" fmla="*/ 2679192 w 5358384"/>
              <a:gd name="connsiteY2" fmla="*/ 5358384 h 5358384"/>
              <a:gd name="connsiteX3" fmla="*/ 0 w 5358384"/>
              <a:gd name="connsiteY3" fmla="*/ 2679192 h 5358384"/>
              <a:gd name="connsiteX4" fmla="*/ 2679192 w 5358384"/>
              <a:gd name="connsiteY4" fmla="*/ 0 h 535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384" h="5358384">
                <a:moveTo>
                  <a:pt x="2679192" y="0"/>
                </a:moveTo>
                <a:cubicBezTo>
                  <a:pt x="4158869" y="0"/>
                  <a:pt x="5358384" y="1199515"/>
                  <a:pt x="5358384" y="2679192"/>
                </a:cubicBezTo>
                <a:cubicBezTo>
                  <a:pt x="5358384" y="4158869"/>
                  <a:pt x="4158869" y="5358384"/>
                  <a:pt x="2679192" y="5358384"/>
                </a:cubicBezTo>
                <a:cubicBezTo>
                  <a:pt x="1199515" y="5358384"/>
                  <a:pt x="0" y="4158869"/>
                  <a:pt x="0" y="2679192"/>
                </a:cubicBezTo>
                <a:cubicBezTo>
                  <a:pt x="0" y="1199515"/>
                  <a:pt x="1199515" y="0"/>
                  <a:pt x="2679192" y="0"/>
                </a:cubicBez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43016" y="950976"/>
            <a:ext cx="5586984" cy="533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28EC1B-3599-4C48-8426-5041F8BC5E8B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9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832104"/>
            <a:ext cx="3026664" cy="1975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600"/>
            </a:lvl1pPr>
          </a:lstStyle>
          <a:p>
            <a:pPr lvl="0">
              <a:lnSpc>
                <a:spcPct val="12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2DDFA9-B759-66BE-7432-9BA3B78BA1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9808" y="3127248"/>
            <a:ext cx="2752344" cy="2971800"/>
          </a:xfrm>
          <a:prstGeom prst="rect">
            <a:avLst/>
          </a:pr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87952" y="832104"/>
            <a:ext cx="7159752" cy="5266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132C641-BBC6-FDF1-6E07-A4ECB6F4E0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269CA60-CDC8-6DFB-019E-C9EAC0FF936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A71B670-6276-528F-4109-EE99F8B6D5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C1544FC-33AD-491E-81F3-A4612D270371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45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65EC-69D1-FAC9-D6E5-6E8A2AB8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20" y="4828032"/>
            <a:ext cx="7525512" cy="1545336"/>
          </a:xfrm>
        </p:spPr>
        <p:txBody>
          <a:bodyPr anchor="t">
            <a:normAutofit/>
          </a:bodyPr>
          <a:lstStyle>
            <a:lvl1pPr marL="0" algn="ctr">
              <a:lnSpc>
                <a:spcPct val="130000"/>
              </a:lnSpc>
              <a:spcBef>
                <a:spcPts val="0"/>
              </a:spcBef>
              <a:defRPr sz="2800"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07DB61-BE6C-9AEA-49B9-291425132B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548640"/>
            <a:ext cx="10543032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3200" b="1" spc="5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970E4-89C7-FDD7-2F15-A6B82197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21770-26D7-706F-0EDB-A445E203E0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252C1B-CBF0-4A4D-8F57-7FB989103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5A4EF-CED2-308E-B4C9-D9B9653D2AD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870732-9D04-4F2D-99AA-7343DA839989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40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FEF9AB3-605A-C45F-3FFA-AEF6C0D87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9587" y="753291"/>
            <a:ext cx="5356272" cy="53562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40B12-A59E-654A-6E7E-8CBC32CC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0" y="1481328"/>
            <a:ext cx="3977640" cy="3886200"/>
          </a:xfrm>
        </p:spPr>
        <p:txBody>
          <a:bodyPr anchor="ctr"/>
          <a:lstStyle>
            <a:lvl1pPr algn="ctr">
              <a:spcBef>
                <a:spcPts val="1000"/>
              </a:spcBef>
              <a:defRPr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A62E67-6EFE-A657-9851-29A1E17F2C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05840" y="1399032"/>
            <a:ext cx="5029200" cy="3886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6500" b="1" spc="50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B5812-D54A-2810-00A5-4B3384EA45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F3867-F89A-4A63-8E1F-30A9D8443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252C1B-CBF0-4A4D-8F57-7FB989103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9ED1A-DC2B-ED35-A437-746FE2AE3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CAC818-CB2C-4B89-9EF6-B2E48215012C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4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1F36-A966-D880-C890-0B3EA3C9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5157216"/>
            <a:ext cx="6931152" cy="135331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cap="none" spc="0" baseline="0" dirty="0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8CC9FE-E9AE-82C9-1D49-0568AE22C3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792" y="603504"/>
            <a:ext cx="10716768" cy="420624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39000" b="1" spc="500" baseline="0" dirty="0"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A889A-0E94-96F7-790B-F7EF9DDB14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FEE4D-78A2-B098-B481-6CC916DC9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CB889-1611-4735-09D2-89114FF81E8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4ED9BE9-BD91-4772-B369-C6BDB95F5866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8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F637AE-CF0D-CD42-24EB-4763CA656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DC940CC8-5401-3EF9-398C-2A2492181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762000"/>
            <a:ext cx="5330953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999" y="1236272"/>
            <a:ext cx="3959352" cy="28858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143" y="5029200"/>
            <a:ext cx="3941064" cy="78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230C97-C8C3-2142-5720-3E811CE1E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63059" y="4732259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081DABC-6343-A24F-FE45-96400F8FB4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9048" y="758951"/>
            <a:ext cx="5340096" cy="5333995"/>
          </a:xfrm>
          <a:prstGeom prst="rect">
            <a:avLst/>
          </a:pr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728580C-8778-854F-6D1B-9AF8BF5B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3ECBF32-23F4-84AC-A92D-D9821052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BA7367A-7087-E045-A8D9-1DB09D3D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5A8F2-CCFB-47F5-A667-A51EABF51473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63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823960" cy="56052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6600" b="1"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6000" b="1"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5400" b="1"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4800" b="1"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4400" b="1">
                <a:latin typeface="+mj-lt"/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38DD6E-BA45-325F-FC98-6AB079993A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61359-17E3-A6CE-455E-CE886396C4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755257-CD66-9127-946E-3A75867E9B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56188B-0314-477A-968C-9C4C5B9DD10A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25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DCB91B-F7AB-C799-1090-5C309D0D60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DDDF4-404D-D47E-DF36-45AD969EF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762000"/>
            <a:ext cx="10668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45996" y="1243585"/>
            <a:ext cx="9363456" cy="43525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4400" b="1">
                <a:solidFill>
                  <a:schemeClr val="tx1"/>
                </a:solidFill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4000" b="1">
                <a:solidFill>
                  <a:schemeClr val="tx1"/>
                </a:solidFill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F4B512-F99C-D9B7-72D2-817D72EBA2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845CAD-AC7C-64D8-6E51-EE79214F6F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252C1B-CBF0-4A4D-8F57-7FB989103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0EBA60-CA19-124A-5E9C-A6B0920F6C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D156B-B9F7-48E1-BC60-083A0CBC01DC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3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E9CBC3-FB2F-021E-EC50-10053B0965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7E67D-6FAD-0A99-C787-882ED71E2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762000"/>
            <a:ext cx="10668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78305" y="1725930"/>
            <a:ext cx="8835390" cy="34061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800" b="1" cap="all" spc="400" baseline="0">
                <a:solidFill>
                  <a:schemeClr val="tx1"/>
                </a:solidFill>
                <a:latin typeface="+mj-lt"/>
              </a:defRPr>
            </a:lvl1pPr>
            <a:lvl2pPr marL="228600" indent="0" algn="ctr">
              <a:lnSpc>
                <a:spcPct val="120000"/>
              </a:lnSpc>
              <a:buNone/>
              <a:defRPr sz="2400" b="1" cap="all" spc="400" baseline="0">
                <a:solidFill>
                  <a:schemeClr val="tx1"/>
                </a:solidFill>
                <a:latin typeface="+mj-lt"/>
              </a:defRPr>
            </a:lvl2pPr>
            <a:lvl3pPr marL="457200" indent="0" algn="ctr">
              <a:lnSpc>
                <a:spcPct val="120000"/>
              </a:lnSpc>
              <a:buNone/>
              <a:defRPr sz="2000" b="1" cap="all" spc="400" baseline="0">
                <a:solidFill>
                  <a:schemeClr val="tx1"/>
                </a:solidFill>
                <a:latin typeface="+mj-lt"/>
              </a:defRPr>
            </a:lvl3pPr>
            <a:lvl4pPr marL="685800" indent="0" algn="ctr">
              <a:lnSpc>
                <a:spcPct val="120000"/>
              </a:lnSpc>
              <a:buNone/>
              <a:defRPr sz="1800" b="1" cap="all" spc="400" baseline="0">
                <a:solidFill>
                  <a:schemeClr val="tx1"/>
                </a:solidFill>
                <a:latin typeface="+mj-lt"/>
              </a:defRPr>
            </a:lvl4pPr>
            <a:lvl5pPr marL="914400" indent="0" algn="ctr">
              <a:lnSpc>
                <a:spcPct val="120000"/>
              </a:lnSpc>
              <a:buNone/>
              <a:defRPr sz="1600" b="1" cap="all" spc="40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E137C-5ECC-1E5D-1B32-66980AF57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9DE64-06FD-C076-B922-72AA59778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252C1B-CBF0-4A4D-8F57-7FB989103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56F58-A38D-4FF6-B9F8-7CB586DD10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14E6CF-BAC5-4F21-87B6-6EAEC7D82AD5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B047BF-CD59-858F-FEF7-4BA0796EAB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7B0D95-DF22-57F5-3C15-D2F909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762000"/>
            <a:ext cx="10668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90803-9DC8-DCE0-C7B4-CC97922ED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2184" y="5148072"/>
            <a:ext cx="8887968" cy="594360"/>
          </a:xfrm>
        </p:spPr>
        <p:txBody>
          <a:bodyPr anchor="ctr">
            <a:normAutofit/>
          </a:bodyPr>
          <a:lstStyle>
            <a:lvl1pPr>
              <a:defRPr sz="1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8352C0-F184-BC65-77D9-FE1CE18255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9304" y="1344168"/>
            <a:ext cx="9070848" cy="3209544"/>
          </a:xfrm>
        </p:spPr>
        <p:txBody>
          <a:bodyPr anchor="ctr">
            <a:normAutofit/>
          </a:bodyPr>
          <a:lstStyle>
            <a:lvl1pPr marL="219456" indent="-219456">
              <a:lnSpc>
                <a:spcPct val="120000"/>
              </a:lnSpc>
              <a:buNone/>
              <a:defRPr sz="3200" b="1" cap="all" spc="5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6BF1104-41B7-684E-F9A9-1628C76ECC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FBF88A-AA04-CBE1-0E79-CE2CFF4D7D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252C1B-CBF0-4A4D-8F57-7FB989103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3D9FE4-1C94-9ACB-155D-315DFA0F73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2D15D7-2E62-4B0D-AC26-CC629194B044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7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3DAA-DB6D-3DD5-791D-6C11F750B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13832"/>
            <a:ext cx="9400032" cy="75895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000"/>
              </a:spcBef>
              <a:defRPr sz="1800" b="0" cap="none" spc="0" baseline="0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10BE25-847A-7528-A168-580A13743F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60" y="1371600"/>
            <a:ext cx="9646920" cy="4059936"/>
          </a:xfrm>
        </p:spPr>
        <p:txBody>
          <a:bodyPr anchor="b">
            <a:normAutofit/>
          </a:bodyPr>
          <a:lstStyle>
            <a:lvl1pPr marL="237744" indent="-237744">
              <a:lnSpc>
                <a:spcPct val="120000"/>
              </a:lnSpc>
              <a:spcBef>
                <a:spcPts val="0"/>
              </a:spcBef>
              <a:buNone/>
              <a:defRPr sz="4400" b="1" cap="all" spc="500" baseline="0">
                <a:latin typeface="+mj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08AEF-6F44-C01A-1B4C-CDFD81DAC7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E3C2E-5ABE-2200-2F6C-07D63C18C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051C6-BCEC-6EFD-3C40-E49F22A7F0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911C1C9-AB59-4983-A78F-5010633A4A65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74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076A-AC95-4A37-4537-500BEFEC2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8256" y="5230368"/>
            <a:ext cx="8101584" cy="1042416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1000"/>
              </a:spcBef>
              <a:defRPr sz="1800" spc="300"/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BE3FE6-FBCF-B08C-EAD2-43BD8008DE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82496" y="1042416"/>
            <a:ext cx="8823960" cy="35112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800"/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0A343-4456-257B-5B8B-E2E9A02F31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FA228-8396-4E23-FC69-1F37D8C768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3F231-502C-F79C-1631-322CE76856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C3FBB63-E023-4D66-BFF2-E1483C75D1DA}" type="datetime4">
              <a:rPr lang="en-US" smtClean="0"/>
              <a:t>April 29, 2026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A6A5B-52A2-759F-925A-E739473F7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10423" y="4905775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087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851E22-90DE-A384-E734-7FC22A8B12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377007-B85D-57C2-DBB4-58417F1C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762000"/>
            <a:ext cx="10668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B076A-AC95-4A37-4537-500BEFEC2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8256" y="5230368"/>
            <a:ext cx="8101584" cy="594360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1000"/>
              </a:spcBef>
              <a:defRPr sz="1800" spc="300">
                <a:solidFill>
                  <a:schemeClr val="tx1"/>
                </a:solidFill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BE3FE6-FBCF-B08C-EAD2-43BD8008DE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82496" y="1335024"/>
            <a:ext cx="8823960" cy="31089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0A343-4456-257B-5B8B-E2E9A02F31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FA228-8396-4E23-FC69-1F37D8C768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252C1B-CBF0-4A4D-8F57-7FB989103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3F231-502C-F79C-1631-322CE76856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533B6-E9C0-4C4A-AA2E-376FFAA9DDF9}" type="datetime4">
              <a:rPr lang="en-US" smtClean="0"/>
              <a:t>April 29, 2026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A6A5B-52A2-759F-925A-E739473F7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10423" y="4905775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2EB36C-8E19-518C-7936-928B51B8A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14416" y="4910328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61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29768"/>
            <a:ext cx="10817352" cy="958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338E0-C170-B5BD-56A0-6831A85B2F2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2775" y="2029968"/>
            <a:ext cx="50292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31737-390D-A75F-1AA3-A6675DB7314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82512" y="2029968"/>
            <a:ext cx="50292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34EBE88-C826-A0CB-2F99-4593AD9310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ABF7200-8BFC-1209-D217-A05B147C73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1910647-79B7-6086-34D9-EBD4D6E4C95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702B81-DCED-435F-9560-14D1D22B1735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810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518219-E186-2E63-46B3-4C1D3A822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29768"/>
            <a:ext cx="10817352" cy="96012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025333"/>
            <a:ext cx="502920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BAB9BD-1632-7C73-3DD9-771EE45DC03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2775" y="2665413"/>
            <a:ext cx="5029200" cy="3713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2025333"/>
            <a:ext cx="502920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B165C5-C4ED-E04C-81FA-FDFA87F0A01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81750" y="2665413"/>
            <a:ext cx="5029200" cy="3713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D28A929-F039-96E6-B29C-717106871C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6D40EC-432B-24BD-14A2-EA02DE69B6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05654AF-A639-3FB5-E967-011B97C87C6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6E7054-2FF8-4373-A3E3-6D6E384AFF14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6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29768"/>
            <a:ext cx="10817352" cy="96012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4DD502-5BE6-822B-DB91-B6295D99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BD9E88-9DFA-2EB7-34D5-E029BD46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035DAD-0E07-921A-1F16-10A8BBFC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0E8C-1409-49F3-A5DB-D64E07A9B0A3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993A5D-2039-07DE-6F59-B5B0BA392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Oval 4">
            <a:extLst>
              <a:ext uri="{FF2B5EF4-FFF2-40B4-BE49-F238E27FC236}">
                <a16:creationId xmlns:a16="http://schemas.microsoft.com/office/drawing/2014/main" id="{9EC672D3-D8F8-3D61-3C4C-5C95F5E26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197" y="1113411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38975B-8704-9783-3024-A904B1D2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2286000"/>
            <a:ext cx="3941064" cy="13533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251960"/>
            <a:ext cx="3044952" cy="8778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4FC6076-33D1-25E4-ECF0-EBA6547E6F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9048" y="0"/>
            <a:ext cx="6099048" cy="6858000"/>
          </a:xfrm>
          <a:prstGeom prst="rect">
            <a:avLst/>
          </a:pr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C1630BD-E1B7-AF29-7C4B-B85965A099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r>
              <a:rPr lang="en-US"/>
              <a:t>Sample Footer Text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84E9A52-4A3D-D4E9-EB81-3D3DF57174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BBD33975-EBFD-2750-DA6E-80E55F7B5DC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77A38B5-34AE-4822-AFEF-1E139BAA70A3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7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1FDDA-B97C-DDC5-8DB1-E60BD2AA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2A1C0-DA96-EA1E-D5A0-508F879B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F18BD-749C-B50F-D44C-F42AA6AA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16E3-90DD-4A53-B80B-AD872D7DC6CF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2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58952"/>
            <a:ext cx="3595634" cy="221284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971800"/>
            <a:ext cx="3595634" cy="31272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6" y="758952"/>
            <a:ext cx="6284130" cy="534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47FD854-00E9-7A1B-6B8C-0458F22F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05E2392-B840-3FDD-E39D-8521DC82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42EA063-3C1A-D1D2-916B-C1A4F124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D5B2-A44B-4A7E-8696-1033400B7B13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3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62000"/>
            <a:ext cx="3713996" cy="221231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3401567"/>
            <a:ext cx="3713996" cy="273100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3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5C5A3E-7D50-F47F-EB7E-84E9BE86B0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61359" y="762000"/>
            <a:ext cx="6068641" cy="5334000"/>
          </a:xfrm>
          <a:prstGeom prst="rect">
            <a:avLst/>
          </a:pr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7DBDBE0-7D82-CCC0-82C8-C75970BFD2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98B971C-659F-56B1-E5C8-1551C52DEB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018BD95-468D-0282-9949-1A03432399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DFF948-5401-43D7-92BD-FA67310EADB6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9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7FE2A9-21DD-FB38-F9C9-5420B56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3007" y="761998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033272"/>
            <a:ext cx="10680191" cy="190195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593592"/>
            <a:ext cx="10680192" cy="26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24D638-A40E-7DBE-0BDA-0653484A37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432539E-E64F-6ECB-8128-09189D20DD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252C1B-CBF0-4A4D-8F57-7FB989103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958E1-1A6E-215C-E558-5C2B7E025D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0C6D51-287E-46A2-8B60-73BEF406DAC7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24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9CBFB52-CE70-A084-2784-8ADA5CBB0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197" y="1114197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2441448"/>
            <a:ext cx="4389120" cy="19842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2786" y="1792224"/>
            <a:ext cx="4626864" cy="3529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lnSpc>
                <a:spcPct val="130000"/>
              </a:lnSpc>
              <a:buNone/>
              <a:defRPr lang="en-US" sz="2400" dirty="0">
                <a:solidFill>
                  <a:schemeClr val="tx1"/>
                </a:solidFill>
              </a:defRPr>
            </a:lvl1pPr>
            <a:lvl2pPr marL="228600" indent="0">
              <a:lnSpc>
                <a:spcPct val="130000"/>
              </a:lnSpc>
              <a:buNone/>
              <a:defRPr lang="en-US" sz="2000" dirty="0">
                <a:solidFill>
                  <a:schemeClr val="tx1"/>
                </a:solidFill>
              </a:defRPr>
            </a:lvl2pPr>
            <a:lvl3pPr marL="457200" indent="0">
              <a:lnSpc>
                <a:spcPct val="130000"/>
              </a:lnSpc>
              <a:buNone/>
              <a:defRPr lang="en-US" sz="1800" dirty="0">
                <a:solidFill>
                  <a:schemeClr val="tx1"/>
                </a:solidFill>
              </a:defRPr>
            </a:lvl3pPr>
            <a:lvl4pPr marL="685800" indent="0">
              <a:lnSpc>
                <a:spcPct val="130000"/>
              </a:lnSpc>
              <a:buNone/>
              <a:defRPr lang="en-US" sz="1600" dirty="0">
                <a:solidFill>
                  <a:schemeClr val="tx1"/>
                </a:solidFill>
              </a:defRPr>
            </a:lvl4pPr>
            <a:lvl5pPr marL="914400" indent="0">
              <a:lnSpc>
                <a:spcPct val="130000"/>
              </a:lnSpc>
              <a:buNone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01EFD6-9B00-587B-896E-04546E348C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6E3DBA5-3A5D-C80F-F079-E97456BEC2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252C1B-CBF0-4A4D-8F57-7FB989103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470B87B-1EC8-FB40-1A35-1CFC24500D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A6E27D-7BAD-4923-BF93-593A45C2F34A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771A26-A749-5BFC-F3B1-40FD28B01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4D0D36FE-2517-024E-B081-D0B2295EA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7864" y="760144"/>
            <a:ext cx="5356272" cy="53562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3AD774-9783-18D4-7A22-0650BD37C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216" y="1746504"/>
            <a:ext cx="4160520" cy="18836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704" y="4288536"/>
            <a:ext cx="3218688" cy="13167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728580C-8778-854F-6D1B-9AF8BF5B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3ECBF32-23F4-84AC-A92D-D9821052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BA7367A-7087-E045-A8D9-1DB09D3D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0C2F88-A8E0-4629-A701-2DA60664F1A8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74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F637AE-CF0D-CD42-24EB-4763CA656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40CC8-5401-3EF9-398C-2A2492181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762000"/>
            <a:ext cx="10668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6142CE-648A-1FF7-D28A-1CDAA4821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746504"/>
            <a:ext cx="7616952" cy="18836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4288536"/>
            <a:ext cx="7616952" cy="10424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84EBF-3E88-4A0B-FB51-6F3F98FA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351BD1-E526-ACBD-4244-F9E89D08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F249E0-8120-4E46-8D3C-FFDE09A5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5BBA63-7B76-449D-8A29-EF262291BC19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30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F637AE-CF0D-CD42-24EB-4763CA656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40CC8-5401-3EF9-398C-2A2492181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762000"/>
            <a:ext cx="10668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6142CE-648A-1FF7-D28A-1CDAA4821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746504"/>
            <a:ext cx="7616952" cy="18836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4288536"/>
            <a:ext cx="7616952" cy="10424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84EBF-3E88-4A0B-FB51-6F3F98FA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351BD1-E526-ACBD-4244-F9E89D08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F249E0-8120-4E46-8D3C-FFDE09A5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7B2CA1-01D5-49C1-9C3E-C897A883E40D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09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F637AE-CF0D-CD42-24EB-4763CA656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DC940CC8-5401-3EF9-398C-2A2492181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313" y="1231637"/>
            <a:ext cx="6137453" cy="26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15" y="5010911"/>
            <a:ext cx="6137452" cy="819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3037B3-8974-2599-9C16-662BA594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59441" y="4804589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728580C-8778-854F-6D1B-9AF8BF5B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3ECBF32-23F4-84AC-A92D-D9821052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BA7367A-7087-E045-A8D9-1DB09D3D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9EA8D4-8499-460A-9541-42E2AF932C30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2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4B65554-DB7D-CC81-D612-8170BD71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EA75EC-5FB9-4085-AA9C-B50367B6E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E5B98-AB07-09F6-04F8-C2EB3C12C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69880" y="1609344"/>
            <a:ext cx="2670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2D13A-F013-C2CA-B786-0E62D0843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681B-72AC-AD9A-C239-A41763E16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9024" y="4882896"/>
            <a:ext cx="2670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DD1D86AF-0808-4940-B4C2-97D9AF2825A5}" type="datetime4">
              <a:rPr lang="en-US" smtClean="0"/>
              <a:t>April 29,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82" r:id="rId2"/>
    <p:sldLayoutId id="2147483871" r:id="rId3"/>
    <p:sldLayoutId id="2147483872" r:id="rId4"/>
    <p:sldLayoutId id="2147483874" r:id="rId5"/>
    <p:sldLayoutId id="2147483867" r:id="rId6"/>
    <p:sldLayoutId id="2147483868" r:id="rId7"/>
    <p:sldLayoutId id="2147483869" r:id="rId8"/>
    <p:sldLayoutId id="2147483870" r:id="rId9"/>
    <p:sldLayoutId id="2147483875" r:id="rId10"/>
    <p:sldLayoutId id="2147483877" r:id="rId11"/>
    <p:sldLayoutId id="2147483878" r:id="rId12"/>
    <p:sldLayoutId id="2147483879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  <p:sldLayoutId id="2147483890" r:id="rId21"/>
    <p:sldLayoutId id="2147483891" r:id="rId22"/>
    <p:sldLayoutId id="2147483892" r:id="rId23"/>
    <p:sldLayoutId id="2147483893" r:id="rId24"/>
    <p:sldLayoutId id="2147483894" r:id="rId25"/>
    <p:sldLayoutId id="2147483895" r:id="rId26"/>
    <p:sldLayoutId id="2147483896" r:id="rId27"/>
    <p:sldLayoutId id="2147483897" r:id="rId28"/>
    <p:sldLayoutId id="2147483898" r:id="rId29"/>
    <p:sldLayoutId id="2147483899" r:id="rId30"/>
    <p:sldLayoutId id="2147483900" r:id="rId31"/>
    <p:sldLayoutId id="2147483901" r:id="rId32"/>
    <p:sldLayoutId id="2147483902" r:id="rId33"/>
    <p:sldLayoutId id="2147483903" r:id="rId34"/>
    <p:sldLayoutId id="2147483904" r:id="rId35"/>
    <p:sldLayoutId id="2147483905" r:id="rId36"/>
    <p:sldLayoutId id="2147483928" r:id="rId37"/>
    <p:sldLayoutId id="2147483929" r:id="rId38"/>
    <p:sldLayoutId id="2147483930" r:id="rId39"/>
    <p:sldLayoutId id="2147483909" r:id="rId40"/>
    <p:sldLayoutId id="2147483910" r:id="rId41"/>
    <p:sldLayoutId id="2147483911" r:id="rId42"/>
    <p:sldLayoutId id="2147483924" r:id="rId43"/>
    <p:sldLayoutId id="2147483925" r:id="rId44"/>
    <p:sldLayoutId id="2147483926" r:id="rId45"/>
    <p:sldLayoutId id="2147483927" r:id="rId46"/>
    <p:sldLayoutId id="2147483916" r:id="rId47"/>
    <p:sldLayoutId id="2147483917" r:id="rId48"/>
    <p:sldLayoutId id="2147483918" r:id="rId49"/>
    <p:sldLayoutId id="2147483919" r:id="rId50"/>
    <p:sldLayoutId id="2147483920" r:id="rId51"/>
    <p:sldLayoutId id="2147483921" r:id="rId52"/>
    <p:sldLayoutId id="2147483922" r:id="rId53"/>
    <p:sldLayoutId id="2147483923" r:id="rId54"/>
  </p:sldLayoutIdLst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lang="en-US" sz="2800" b="1" kern="1200" cap="all" spc="5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en-US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keenlibrarian.blogspot.com/2018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llowmehere.com/2020/02/02/singapore-exhibit-bleakly-shows-dystopian-future-of-flooding-and-scarcity-due-to-climate-change/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astle_life/5922170117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keenlibrarian.blogspot.com/2018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terior windows of a building">
            <a:extLst>
              <a:ext uri="{FF2B5EF4-FFF2-40B4-BE49-F238E27FC236}">
                <a16:creationId xmlns:a16="http://schemas.microsoft.com/office/drawing/2014/main" id="{1FE5EA3F-DFE3-77DD-6421-4B5AB0E56F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427"/>
          <a:stretch>
            <a:fillRect/>
          </a:stretch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09C03-2F3C-27E7-2F06-E4039CC0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The boy in the tower</a:t>
            </a:r>
            <a:br>
              <a:rPr lang="en-US" sz="3300"/>
            </a:b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our summer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terml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y read</a:t>
            </a:r>
          </a:p>
        </p:txBody>
      </p:sp>
    </p:spTree>
    <p:extLst>
      <p:ext uri="{BB962C8B-B14F-4D97-AF65-F5344CB8AC3E}">
        <p14:creationId xmlns:p14="http://schemas.microsoft.com/office/powerpoint/2010/main" val="125457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9927-8D46-730B-D391-E2873DB5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boy in the tower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579-2DDB-30A9-3002-3A84629A9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i="1">
                <a:solidFill>
                  <a:srgbClr val="0A0A0A"/>
                </a:solidFill>
                <a:highlight>
                  <a:srgbClr val="FFFFFF"/>
                </a:highlight>
                <a:ea typeface="+mn-lt"/>
                <a:cs typeface="+mn-lt"/>
              </a:rPr>
              <a:t>Boy in the Tower</a:t>
            </a:r>
            <a:r>
              <a:rPr lang="en-US" sz="2000">
                <a:solidFill>
                  <a:srgbClr val="0A0A0A"/>
                </a:solidFill>
                <a:highlight>
                  <a:srgbClr val="FFFFFF"/>
                </a:highlight>
                <a:ea typeface="+mn-lt"/>
                <a:cs typeface="+mn-lt"/>
              </a:rPr>
              <a:t> by Polly Ho-Yen is a gripping dystopian children’s novel about Ade, </a:t>
            </a:r>
            <a:r>
              <a:rPr lang="en-US" sz="2000">
                <a:solidFill>
                  <a:srgbClr val="001D35"/>
                </a:solidFill>
                <a:highlight>
                  <a:srgbClr val="FFFFFF"/>
                </a:highlight>
                <a:ea typeface="+mn-lt"/>
                <a:cs typeface="+mn-lt"/>
              </a:rPr>
              <a:t>a boy trapped in his London tower block while mysterious, plant-like "Bluchers" destroy the city. With his mother unable to leave her room due to anxiety, Ade must navigate a crumbling world, friendship, and the fight for survival. </a:t>
            </a:r>
            <a:endParaRPr lang="en-US" sz="2000"/>
          </a:p>
          <a:p>
            <a:endParaRPr lang="en-US" sz="1200">
              <a:solidFill>
                <a:srgbClr val="001D35"/>
              </a:solidFill>
              <a:highlight>
                <a:srgbClr val="FFFFFF"/>
              </a:highlight>
              <a:ea typeface="+mn-lt"/>
              <a:cs typeface="+mn-lt"/>
            </a:endParaRPr>
          </a:p>
          <a:p>
            <a:endParaRPr lang="en-US" sz="1200">
              <a:solidFill>
                <a:srgbClr val="001D35"/>
              </a:solidFill>
              <a:highlight>
                <a:srgbClr val="FFFFFF"/>
              </a:highlight>
              <a:ea typeface="+mn-lt"/>
              <a:cs typeface="+mn-lt"/>
            </a:endParaRPr>
          </a:p>
          <a:p>
            <a:endParaRPr lang="en-US" sz="1200">
              <a:solidFill>
                <a:srgbClr val="001D35"/>
              </a:solidFill>
              <a:highlight>
                <a:srgbClr val="FFFFFF"/>
              </a:highlight>
              <a:ea typeface="+mn-lt"/>
              <a:cs typeface="+mn-lt"/>
            </a:endParaRPr>
          </a:p>
          <a:p>
            <a:r>
              <a:rPr lang="en-US" sz="800">
                <a:solidFill>
                  <a:srgbClr val="56595E"/>
                </a:solidFill>
                <a:highlight>
                  <a:srgbClr val="E9EBF0"/>
                </a:highlight>
                <a:ea typeface="+mn-lt"/>
                <a:cs typeface="+mn-lt"/>
              </a:rPr>
              <a:t>Goodreads +3</a:t>
            </a:r>
            <a:endParaRPr lang="en-US"/>
          </a:p>
          <a:p>
            <a:endParaRPr lang="en-US"/>
          </a:p>
        </p:txBody>
      </p:sp>
      <p:pic>
        <p:nvPicPr>
          <p:cNvPr id="4" name="Picture 3" descr="A yellow cover with black text and a tall building&#10;&#10;AI-generated content may be incorrect.">
            <a:extLst>
              <a:ext uri="{FF2B5EF4-FFF2-40B4-BE49-F238E27FC236}">
                <a16:creationId xmlns:a16="http://schemas.microsoft.com/office/drawing/2014/main" id="{D348A385-C130-41CC-9DD1-B5E2B1A41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73883" y="3139515"/>
            <a:ext cx="1778000" cy="273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6DB70F-B0FA-5F9F-F3A7-7F25593F0A76}"/>
              </a:ext>
            </a:extLst>
          </p:cNvPr>
          <p:cNvSpPr txBox="1"/>
          <p:nvPr/>
        </p:nvSpPr>
        <p:spPr>
          <a:xfrm>
            <a:off x="10182412" y="6407897"/>
            <a:ext cx="17780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  <p:pic>
        <p:nvPicPr>
          <p:cNvPr id="7" name="Picture 6" descr="A river with buildings and trees&#10;&#10;AI-generated content may be incorrect.">
            <a:extLst>
              <a:ext uri="{FF2B5EF4-FFF2-40B4-BE49-F238E27FC236}">
                <a16:creationId xmlns:a16="http://schemas.microsoft.com/office/drawing/2014/main" id="{FD7F3826-9DB8-278A-72AB-1B9031C8F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3595" y="3627623"/>
            <a:ext cx="6157632" cy="323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8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6FAE5-DC45-687C-039A-EB8E0D76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/>
              <a:t>Strange menacing plants begin to appear across </a:t>
            </a:r>
            <a:r>
              <a:rPr lang="en-US" sz="2600" err="1"/>
              <a:t>london</a:t>
            </a:r>
            <a:r>
              <a:rPr lang="en-US" sz="2600"/>
              <a:t>...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266F6F-08C3-4AD7-E2E5-A83F9B406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When they first arrived, they came quietly and stealthily as if they tip-toed into the world when we were all looking the other way.</a:t>
            </a:r>
            <a:endParaRPr lang="en-US" sz="2200"/>
          </a:p>
        </p:txBody>
      </p:sp>
      <p:pic>
        <p:nvPicPr>
          <p:cNvPr id="4" name="Content Placeholder 3" descr="A close-up of a plant&#10;&#10;AI-generated content may be incorrect.">
            <a:extLst>
              <a:ext uri="{FF2B5EF4-FFF2-40B4-BE49-F238E27FC236}">
                <a16:creationId xmlns:a16="http://schemas.microsoft.com/office/drawing/2014/main" id="{876C7AB0-484A-4EA9-F835-5C92A0726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081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5B873-8177-1324-3D54-A3F61C01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The storline...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9A379-0AF6-0C47-C456-35D7AA0F6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b="1">
              <a:highlight>
                <a:srgbClr val="FFFFFF"/>
              </a:highlight>
            </a:endParaRPr>
          </a:p>
          <a:p>
            <a:pPr>
              <a:lnSpc>
                <a:spcPct val="120000"/>
              </a:lnSpc>
            </a:pPr>
            <a:r>
              <a:rPr lang="en-US" b="1">
                <a:highlight>
                  <a:srgbClr val="FFFFFF"/>
                </a:highlight>
              </a:rPr>
              <a:t>The Threat:</a:t>
            </a:r>
            <a:r>
              <a:rPr lang="en-US">
                <a:highlight>
                  <a:srgbClr val="FFFFFF"/>
                </a:highlight>
              </a:rPr>
              <a:t> Strange, fast-growing plants known as "Bluchers" are causing buildings to collapse and forcing residents to evacuate.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 b="1">
                <a:highlight>
                  <a:srgbClr val="FFFFFF"/>
                </a:highlight>
              </a:rPr>
              <a:t>The Situation:</a:t>
            </a:r>
            <a:r>
              <a:rPr lang="en-US">
                <a:highlight>
                  <a:srgbClr val="FFFFFF"/>
                </a:highlight>
              </a:rPr>
              <a:t> Ade loves his life at the top of the tower block, but it becomes a prison when the world outside becomes too dangerous to enter.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 b="1">
                <a:highlight>
                  <a:srgbClr val="FFFFFF"/>
                </a:highlight>
              </a:rPr>
              <a:t>The Conflict:</a:t>
            </a:r>
            <a:r>
              <a:rPr lang="en-US">
                <a:highlight>
                  <a:srgbClr val="FFFFFF"/>
                </a:highlight>
              </a:rPr>
              <a:t> Ade’s mother refuses to leave their home, forcing them to stay as the city around them empties.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 b="1">
                <a:highlight>
                  <a:srgbClr val="FFFFFF"/>
                </a:highlight>
              </a:rPr>
              <a:t>Themes:</a:t>
            </a:r>
            <a:r>
              <a:rPr lang="en-US">
                <a:highlight>
                  <a:srgbClr val="FFFFFF"/>
                </a:highlight>
              </a:rPr>
              <a:t> Friendship, the struggles of young carers, anxiety, bravery, and community. </a:t>
            </a:r>
            <a:endParaRPr lang="en-US"/>
          </a:p>
          <a:p>
            <a:pPr marL="0" indent="0">
              <a:lnSpc>
                <a:spcPct val="120000"/>
              </a:lnSpc>
              <a:buNone/>
            </a:pPr>
            <a:endParaRPr lang="en-US">
              <a:highlight>
                <a:srgbClr val="E9EBF0"/>
              </a:highlight>
            </a:endParaRP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endParaRPr lang="en-US"/>
          </a:p>
        </p:txBody>
      </p:sp>
      <p:pic>
        <p:nvPicPr>
          <p:cNvPr id="5" name="Picture 4" descr="Manhattan skyline in dark fog">
            <a:extLst>
              <a:ext uri="{FF2B5EF4-FFF2-40B4-BE49-F238E27FC236}">
                <a16:creationId xmlns:a16="http://schemas.microsoft.com/office/drawing/2014/main" id="{F3A662AB-9E86-19BF-EE39-9092A932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48" r="16456" b="3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9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8A108-5BD3-6FD1-5556-ACCD7E445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hope you enjoy the termly read however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F46C-9661-7981-8B3A-9AF621FC1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...if you would like to recommend a novel for next </a:t>
            </a:r>
            <a:r>
              <a:rPr lang="en-US" sz="2400" kern="1200">
                <a:latin typeface="+mn-lt"/>
                <a:ea typeface="+mn-ea"/>
                <a:cs typeface="+mn-cs"/>
              </a:rPr>
              <a:t>year</a:t>
            </a:r>
            <a:r>
              <a:rPr lang="en-US" sz="2400"/>
              <a:t>,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 please let your English teacher know 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yellow cover with black text and a tall building&#10;&#10;AI-generated content may be incorrect.">
            <a:extLst>
              <a:ext uri="{FF2B5EF4-FFF2-40B4-BE49-F238E27FC236}">
                <a16:creationId xmlns:a16="http://schemas.microsoft.com/office/drawing/2014/main" id="{76D5D8C8-0631-9C85-2F84-0FCFF78EA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77780" y="320040"/>
            <a:ext cx="3894895" cy="59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42460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">
  <a:themeElements>
    <a:clrScheme name="Portal">
      <a:dk1>
        <a:sysClr val="windowText" lastClr="000000"/>
      </a:dk1>
      <a:lt1>
        <a:sysClr val="window" lastClr="FFFFFF"/>
      </a:lt1>
      <a:dk2>
        <a:srgbClr val="051618"/>
      </a:dk2>
      <a:lt2>
        <a:srgbClr val="EEEEE7"/>
      </a:lt2>
      <a:accent1>
        <a:srgbClr val="2E744E"/>
      </a:accent1>
      <a:accent2>
        <a:srgbClr val="64924A"/>
      </a:accent2>
      <a:accent3>
        <a:srgbClr val="A9A747"/>
      </a:accent3>
      <a:accent4>
        <a:srgbClr val="20758C"/>
      </a:accent4>
      <a:accent5>
        <a:srgbClr val="23958F"/>
      </a:accent5>
      <a:accent6>
        <a:srgbClr val="E48754"/>
      </a:accent6>
      <a:hlink>
        <a:srgbClr val="64924A"/>
      </a:hlink>
      <a:folHlink>
        <a:srgbClr val="23958F"/>
      </a:folHlink>
    </a:clrScheme>
    <a:fontScheme name="Portal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rtal_win32_v3" id="{B1FC6AE0-AB78-461C-BB5C-7637DF083BF3}" vid="{2E3C6C7A-C8E4-49C1-8F7D-D7BBF44B87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2" ma:contentTypeDescription="Create a new document." ma:contentTypeScope="" ma:versionID="0635a23c60cc3de58ab4c1efc88efc6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b2ec4e1d644ed04c8d3fd0ef60d056a4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  <xsd:element ref="ns2:HasDigitalSignature" minOccurs="0"/>
                <xsd:element ref="ns2:DigitalSignatureProvi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  <xsd:element name="HasDigitalSignature" ma:index="34" nillable="true" ma:displayName="Signed electronically" ma:internalName="HasDigitalSignature" ma:readOnly="true">
      <xsd:simpleType>
        <xsd:restriction base="dms:Boolean"/>
      </xsd:simpleType>
    </xsd:element>
    <xsd:element name="DigitalSignatureProvider" ma:index="35" nillable="true" ma:displayName="Signature provider" ma:internalName="DigitalSignatureProvid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30e9df3-be65-4c73-a93b-d1236ebd677e" xsi:nil="true"/>
    <MediaServiceKeyPoints xmlns="71af3243-3dd4-4a8d-8c0d-dd76da1f02a5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ImageTagsTaxHTField xmlns="71af3243-3dd4-4a8d-8c0d-dd76da1f02a5">
      <Terms xmlns="http://schemas.microsoft.com/office/infopath/2007/PartnerControls"/>
    </ImageTagsTaxHTField>
  </documentManagement>
</p:properties>
</file>

<file path=customXml/itemProps1.xml><?xml version="1.0" encoding="utf-8"?>
<ds:datastoreItem xmlns:ds="http://schemas.openxmlformats.org/officeDocument/2006/customXml" ds:itemID="{784D62AD-55C5-464D-81A5-B78646663B88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98A4A3-E691-488B-80DD-C39460F0CA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30244F-B41E-4EF0-A264-C4482E5B0716}">
  <ds:schemaRefs>
    <ds:schemaRef ds:uri="230e9df3-be65-4c73-a93b-d1236ebd677e"/>
    <ds:schemaRef ds:uri="4f03c07c-4386-4244-9dd2-b6296b229822"/>
    <ds:schemaRef ds:uri="59b65cf5-04c8-4211-865f-0d1019a3550b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Portal</vt:lpstr>
      <vt:lpstr>The boy in the tower our summer termly read</vt:lpstr>
      <vt:lpstr>The boy in the tower</vt:lpstr>
      <vt:lpstr>Strange menacing plants begin to appear across london...</vt:lpstr>
      <vt:lpstr>The storline...</vt:lpstr>
      <vt:lpstr>WE hope you enjoy the termly read however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5</cp:revision>
  <dcterms:created xsi:type="dcterms:W3CDTF">2026-04-28T09:36:29Z</dcterms:created>
  <dcterms:modified xsi:type="dcterms:W3CDTF">2026-04-29T11:26:01Z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>
    </vt:lpwstr>
  </property>
  <property fmtid="{D5CDD505-2E9C-101B-9397-08002B2CF9AE}" pid="3" name="ContentTypeId">
    <vt:lpwstr>0x01010079F111ED35F8CC479449609E8A0923A6</vt:lpwstr>
  </property>
</Properties>
</file>