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86" r:id="rId5"/>
    <p:sldId id="308" r:id="rId6"/>
    <p:sldId id="458" r:id="rId7"/>
    <p:sldId id="500" r:id="rId8"/>
    <p:sldId id="516" r:id="rId9"/>
    <p:sldId id="510" r:id="rId10"/>
    <p:sldId id="467" r:id="rId11"/>
    <p:sldId id="471" r:id="rId12"/>
    <p:sldId id="511" r:id="rId13"/>
    <p:sldId id="512" r:id="rId14"/>
    <p:sldId id="469" r:id="rId15"/>
    <p:sldId id="513" r:id="rId16"/>
    <p:sldId id="514" r:id="rId17"/>
    <p:sldId id="515" r:id="rId18"/>
    <p:sldId id="478" r:id="rId19"/>
    <p:sldId id="462" r:id="rId20"/>
    <p:sldId id="459" r:id="rId21"/>
    <p:sldId id="486" r:id="rId22"/>
    <p:sldId id="460" r:id="rId23"/>
    <p:sldId id="43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00"/>
    <a:srgbClr val="CC9900"/>
    <a:srgbClr val="CCCC00"/>
    <a:srgbClr val="FF00FF"/>
    <a:srgbClr val="66FF33"/>
    <a:srgbClr val="94FF34"/>
    <a:srgbClr val="4FD1FF"/>
    <a:srgbClr val="FCB0A3"/>
    <a:srgbClr val="008000"/>
    <a:srgbClr val="C1EB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8EAC5-F561-DD46-3D91-21A6151CE5EA}" v="6" dt="2026-02-24T11:52:04.541"/>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5" autoAdjust="0"/>
    <p:restoredTop sz="74490" autoAdjust="0"/>
  </p:normalViewPr>
  <p:slideViewPr>
    <p:cSldViewPr snapToGrid="0" snapToObjects="1">
      <p:cViewPr varScale="1">
        <p:scale>
          <a:sx n="81" d="100"/>
          <a:sy n="81" d="100"/>
        </p:scale>
        <p:origin x="25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10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6E9E7B-BA22-4FCA-8019-5F24B39629EE}" type="datetimeFigureOut">
              <a:rPr lang="en-GB" smtClean="0"/>
              <a:t>26/02/2026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C9EAC4-DC2F-4837-AC26-716609D0ADA5}" type="slidenum">
              <a:rPr lang="en-GB" smtClean="0"/>
              <a:t>‹#›</a:t>
            </a:fld>
            <a:endParaRPr lang="en-GB" dirty="0"/>
          </a:p>
        </p:txBody>
      </p:sp>
    </p:spTree>
    <p:extLst>
      <p:ext uri="{BB962C8B-B14F-4D97-AF65-F5344CB8AC3E}">
        <p14:creationId xmlns:p14="http://schemas.microsoft.com/office/powerpoint/2010/main" val="128235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17926-6CFF-AA4E-9C58-BD96517F89CB}" type="datetimeFigureOut">
              <a:rPr lang="en-US" smtClean="0"/>
              <a:t>2/26/2026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BA7AA-C25B-AD44-A8F3-01733925CA77}" type="slidenum">
              <a:rPr lang="en-GB" smtClean="0"/>
              <a:t>‹#›</a:t>
            </a:fld>
            <a:endParaRPr lang="en-GB" dirty="0"/>
          </a:p>
        </p:txBody>
      </p:sp>
    </p:spTree>
    <p:extLst>
      <p:ext uri="{BB962C8B-B14F-4D97-AF65-F5344CB8AC3E}">
        <p14:creationId xmlns:p14="http://schemas.microsoft.com/office/powerpoint/2010/main" val="896953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b="1" dirty="0"/>
              <a:t>TEACHER NOTES &amp; IDEAS</a:t>
            </a:r>
          </a:p>
          <a:p>
            <a:pPr marL="171450" indent="-171450" eaLnBrk="1" hangingPunct="1">
              <a:spcBef>
                <a:spcPct val="0"/>
              </a:spcBef>
              <a:buFontTx/>
              <a:buChar char="-"/>
            </a:pPr>
            <a:r>
              <a:rPr lang="en-US" dirty="0">
                <a:latin typeface="Calibri" charset="0"/>
                <a:ea typeface="MS PGothic" charset="0"/>
              </a:rPr>
              <a:t>Remind students of the learning journey (What theme you are doing – Possibly recap what they can remember from last lesson)</a:t>
            </a:r>
          </a:p>
          <a:p>
            <a:pPr marL="171450" indent="-171450" eaLnBrk="1" hangingPunct="1">
              <a:spcBef>
                <a:spcPct val="0"/>
              </a:spcBef>
              <a:buFontTx/>
              <a:buChar char="-"/>
            </a:pPr>
            <a:endParaRPr lang="en-US" dirty="0">
              <a:latin typeface="Calibri" charset="0"/>
              <a:ea typeface="MS PGothic" charset="0"/>
            </a:endParaRPr>
          </a:p>
          <a:p>
            <a:pPr marL="0" indent="0" eaLnBrk="1" hangingPunct="1">
              <a:spcBef>
                <a:spcPct val="0"/>
              </a:spcBef>
              <a:buFontTx/>
              <a:buNone/>
            </a:pPr>
            <a:r>
              <a:rPr lang="en-US" b="1" dirty="0">
                <a:latin typeface="Calibri" charset="0"/>
                <a:ea typeface="MS PGothic" charset="0"/>
              </a:rPr>
              <a:t>ATTRIBUTION AND COPYRIGHT</a:t>
            </a:r>
          </a:p>
          <a:p>
            <a:pPr eaLnBrk="1" hangingPunct="1">
              <a:spcBef>
                <a:spcPct val="0"/>
              </a:spcBef>
            </a:pPr>
            <a:r>
              <a:rPr lang="en-US" dirty="0">
                <a:latin typeface="Calibri" charset="0"/>
                <a:ea typeface="MS PGothic" charset="0"/>
              </a:rPr>
              <a:t> –Icons and logos for Cre8tive Resources are created by Michael Gillman and are subject to copyright ©</a:t>
            </a:r>
          </a:p>
          <a:p>
            <a:pPr eaLnBrk="1" hangingPunct="1">
              <a:spcBef>
                <a:spcPct val="0"/>
              </a:spcBef>
            </a:pPr>
            <a:r>
              <a:rPr lang="en-US" dirty="0">
                <a:latin typeface="Calibri" charset="0"/>
                <a:ea typeface="MS PGothic" charset="0"/>
              </a:rPr>
              <a:t> </a:t>
            </a:r>
          </a:p>
          <a:p>
            <a:pPr eaLnBrk="1" hangingPunct="1">
              <a:spcBef>
                <a:spcPct val="0"/>
              </a:spcBef>
            </a:pPr>
            <a:r>
              <a:rPr lang="en-US" dirty="0">
                <a:latin typeface="Calibri" charset="0"/>
                <a:ea typeface="MS PGothic" charset="0"/>
              </a:rPr>
              <a:t>- All graphics and images are sourced correctly through the following sites:</a:t>
            </a:r>
          </a:p>
          <a:p>
            <a:r>
              <a:rPr lang="en-GB" dirty="0"/>
              <a:t>Premium licence at https://www.freepik.com/ </a:t>
            </a:r>
          </a:p>
          <a:p>
            <a:r>
              <a:rPr lang="en-GB" dirty="0"/>
              <a:t>www.Pixabay.com </a:t>
            </a:r>
          </a:p>
          <a:p>
            <a:r>
              <a:rPr lang="en-GB" dirty="0"/>
              <a:t>https://www.pixelscrapper.com/help</a:t>
            </a:r>
          </a:p>
          <a:p>
            <a:endParaRPr lang="en-GB" dirty="0"/>
          </a:p>
          <a:p>
            <a:r>
              <a:rPr lang="en-GB" dirty="0"/>
              <a:t>- Factual information is not copyrighted. </a:t>
            </a:r>
          </a:p>
          <a:p>
            <a:r>
              <a:rPr lang="en-GB" dirty="0"/>
              <a:t>- Where information has been taken from reliable 3</a:t>
            </a:r>
            <a:r>
              <a:rPr lang="en-GB" baseline="30000" dirty="0"/>
              <a:t>rd</a:t>
            </a:r>
            <a:r>
              <a:rPr lang="en-GB" dirty="0"/>
              <a:t> party websites – it is done so for analytical purposes in small pieces of text and for educational purposes.</a:t>
            </a:r>
          </a:p>
          <a:p>
            <a:endParaRPr lang="en-GB" dirty="0"/>
          </a:p>
          <a:p>
            <a:r>
              <a:rPr lang="en-GB" b="1" dirty="0"/>
              <a:t>DISCLAIMER</a:t>
            </a:r>
          </a:p>
          <a:p>
            <a:r>
              <a:rPr lang="en-GB" dirty="0"/>
              <a:t>- Always check the content of any lesson and videos linked before teaching to ensure suitability for your classroom and your school</a:t>
            </a:r>
          </a:p>
          <a:p>
            <a:pPr marL="171450" indent="-171450">
              <a:buFontTx/>
              <a:buChar char="-"/>
            </a:pPr>
            <a:r>
              <a:rPr lang="en-GB" dirty="0"/>
              <a:t>Responsibility for checking material for suitability for students must be done by the classroom teacher. This includes ensuring everything is appropriate including the external video links that have been provided. </a:t>
            </a:r>
          </a:p>
          <a:p>
            <a:pPr marL="171450" indent="-171450">
              <a:buFontTx/>
              <a:buChar char="-"/>
            </a:pPr>
            <a:r>
              <a:rPr lang="en-GB" dirty="0"/>
              <a:t>The PowerPoint material is fully editable and we encourage teachers to remove, change or edit anything they wish.</a:t>
            </a:r>
          </a:p>
          <a:p>
            <a:pPr marL="171450" indent="-171450">
              <a:buFontTx/>
              <a:buChar char="-"/>
            </a:pPr>
            <a:r>
              <a:rPr lang="en-GB" dirty="0"/>
              <a:t>Video links are working at time of creation of this lesson. </a:t>
            </a:r>
            <a:r>
              <a:rPr lang="en-GB" b="1" dirty="0"/>
              <a:t>Please bear in mind </a:t>
            </a:r>
            <a:r>
              <a:rPr lang="en-GB" dirty="0"/>
              <a:t>YouTube content owners can withdraw their content at any time and responsibility lies with the classroom teacher to ensure the content is updated and new video links are found. </a:t>
            </a:r>
          </a:p>
          <a:p>
            <a:pPr marL="171450" indent="-171450">
              <a:buFontTx/>
              <a:buChar char="-"/>
            </a:pPr>
            <a:endParaRPr lang="en-GB" dirty="0"/>
          </a:p>
          <a:p>
            <a:pPr marL="171450" indent="-171450">
              <a:buFontTx/>
              <a:buChar char="-"/>
            </a:pPr>
            <a:r>
              <a:rPr lang="en-GB" b="1" dirty="0"/>
              <a:t>Cre8tive Resources does not charge or provide a subscription update service for this lesson the responsibility for updating lesson content lies with the classroom teacher.</a:t>
            </a:r>
          </a:p>
          <a:p>
            <a:endParaRPr lang="en-GB" dirty="0"/>
          </a:p>
          <a:p>
            <a:r>
              <a:rPr lang="en-GB" dirty="0"/>
              <a:t>Further Terms and Condition regarding Copyright and our terms of use  can be found on our website here https://cre8tiveresources.com/terms-of-use/ </a:t>
            </a:r>
            <a:endParaRPr lang="en-US" dirty="0">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1667DBA-0B7E-DD48-B1FF-18AE4A13C2D4}" type="slidenum">
              <a:rPr lang="en-GB" sz="1200"/>
              <a:pPr/>
              <a:t>1</a:t>
            </a:fld>
            <a:endParaRPr lang="en-GB"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TEACHER NOTES &amp; IDEAS</a:t>
            </a:r>
          </a:p>
          <a:p>
            <a:endParaRPr lang="en-GB" dirty="0"/>
          </a:p>
        </p:txBody>
      </p:sp>
      <p:sp>
        <p:nvSpPr>
          <p:cNvPr id="4" name="Slide Number Placeholder 3"/>
          <p:cNvSpPr>
            <a:spLocks noGrp="1"/>
          </p:cNvSpPr>
          <p:nvPr>
            <p:ph type="sldNum" sz="quarter" idx="5"/>
          </p:nvPr>
        </p:nvSpPr>
        <p:spPr/>
        <p:txBody>
          <a:bodyPr/>
          <a:lstStyle/>
          <a:p>
            <a:fld id="{995BA7AA-C25B-AD44-A8F3-01733925CA77}" type="slidenum">
              <a:rPr lang="en-GB" smtClean="0"/>
              <a:t>10</a:t>
            </a:fld>
            <a:endParaRPr lang="en-GB" dirty="0"/>
          </a:p>
        </p:txBody>
      </p:sp>
    </p:spTree>
    <p:extLst>
      <p:ext uri="{BB962C8B-B14F-4D97-AF65-F5344CB8AC3E}">
        <p14:creationId xmlns:p14="http://schemas.microsoft.com/office/powerpoint/2010/main" val="729633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TEACHER NOTES &amp; IDEAS</a:t>
            </a:r>
          </a:p>
          <a:p>
            <a:endParaRPr lang="en-GB" dirty="0"/>
          </a:p>
        </p:txBody>
      </p:sp>
      <p:sp>
        <p:nvSpPr>
          <p:cNvPr id="4" name="Slide Number Placeholder 3"/>
          <p:cNvSpPr>
            <a:spLocks noGrp="1"/>
          </p:cNvSpPr>
          <p:nvPr>
            <p:ph type="sldNum" sz="quarter" idx="5"/>
          </p:nvPr>
        </p:nvSpPr>
        <p:spPr/>
        <p:txBody>
          <a:bodyPr/>
          <a:lstStyle/>
          <a:p>
            <a:fld id="{995BA7AA-C25B-AD44-A8F3-01733925CA77}" type="slidenum">
              <a:rPr lang="en-GB" smtClean="0"/>
              <a:t>11</a:t>
            </a:fld>
            <a:endParaRPr lang="en-GB" dirty="0"/>
          </a:p>
        </p:txBody>
      </p:sp>
    </p:spTree>
    <p:extLst>
      <p:ext uri="{BB962C8B-B14F-4D97-AF65-F5344CB8AC3E}">
        <p14:creationId xmlns:p14="http://schemas.microsoft.com/office/powerpoint/2010/main" val="3889818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TEACHER NOTES &amp; IDEAS</a:t>
            </a:r>
          </a:p>
          <a:p>
            <a:endParaRPr lang="en-GB" dirty="0"/>
          </a:p>
        </p:txBody>
      </p:sp>
      <p:sp>
        <p:nvSpPr>
          <p:cNvPr id="4" name="Slide Number Placeholder 3"/>
          <p:cNvSpPr>
            <a:spLocks noGrp="1"/>
          </p:cNvSpPr>
          <p:nvPr>
            <p:ph type="sldNum" sz="quarter" idx="5"/>
          </p:nvPr>
        </p:nvSpPr>
        <p:spPr/>
        <p:txBody>
          <a:bodyPr/>
          <a:lstStyle/>
          <a:p>
            <a:fld id="{995BA7AA-C25B-AD44-A8F3-01733925CA77}" type="slidenum">
              <a:rPr lang="en-GB" smtClean="0"/>
              <a:t>12</a:t>
            </a:fld>
            <a:endParaRPr lang="en-GB" dirty="0"/>
          </a:p>
        </p:txBody>
      </p:sp>
    </p:spTree>
    <p:extLst>
      <p:ext uri="{BB962C8B-B14F-4D97-AF65-F5344CB8AC3E}">
        <p14:creationId xmlns:p14="http://schemas.microsoft.com/office/powerpoint/2010/main" val="216926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TEACHER NOTES &amp; IDEAS</a:t>
            </a:r>
          </a:p>
          <a:p>
            <a:endParaRPr lang="en-GB" dirty="0"/>
          </a:p>
        </p:txBody>
      </p:sp>
      <p:sp>
        <p:nvSpPr>
          <p:cNvPr id="4" name="Slide Number Placeholder 3"/>
          <p:cNvSpPr>
            <a:spLocks noGrp="1"/>
          </p:cNvSpPr>
          <p:nvPr>
            <p:ph type="sldNum" sz="quarter" idx="5"/>
          </p:nvPr>
        </p:nvSpPr>
        <p:spPr/>
        <p:txBody>
          <a:bodyPr/>
          <a:lstStyle/>
          <a:p>
            <a:fld id="{995BA7AA-C25B-AD44-A8F3-01733925CA77}" type="slidenum">
              <a:rPr lang="en-GB" smtClean="0"/>
              <a:t>13</a:t>
            </a:fld>
            <a:endParaRPr lang="en-GB" dirty="0"/>
          </a:p>
        </p:txBody>
      </p:sp>
    </p:spTree>
    <p:extLst>
      <p:ext uri="{BB962C8B-B14F-4D97-AF65-F5344CB8AC3E}">
        <p14:creationId xmlns:p14="http://schemas.microsoft.com/office/powerpoint/2010/main" val="4261496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TEACHER NOTES &amp; IDEAS</a:t>
            </a:r>
          </a:p>
          <a:p>
            <a:endParaRPr lang="en-GB" dirty="0"/>
          </a:p>
        </p:txBody>
      </p:sp>
      <p:sp>
        <p:nvSpPr>
          <p:cNvPr id="4" name="Slide Number Placeholder 3"/>
          <p:cNvSpPr>
            <a:spLocks noGrp="1"/>
          </p:cNvSpPr>
          <p:nvPr>
            <p:ph type="sldNum" sz="quarter" idx="5"/>
          </p:nvPr>
        </p:nvSpPr>
        <p:spPr/>
        <p:txBody>
          <a:bodyPr/>
          <a:lstStyle/>
          <a:p>
            <a:fld id="{995BA7AA-C25B-AD44-A8F3-01733925CA77}" type="slidenum">
              <a:rPr lang="en-GB" smtClean="0"/>
              <a:t>14</a:t>
            </a:fld>
            <a:endParaRPr lang="en-GB" dirty="0"/>
          </a:p>
        </p:txBody>
      </p:sp>
    </p:spTree>
    <p:extLst>
      <p:ext uri="{BB962C8B-B14F-4D97-AF65-F5344CB8AC3E}">
        <p14:creationId xmlns:p14="http://schemas.microsoft.com/office/powerpoint/2010/main" val="138564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TEACHER NOTES &amp; IDEAS</a:t>
            </a:r>
          </a:p>
          <a:p>
            <a:endParaRPr lang="en-GB" dirty="0"/>
          </a:p>
        </p:txBody>
      </p:sp>
      <p:sp>
        <p:nvSpPr>
          <p:cNvPr id="4" name="Slide Number Placeholder 3"/>
          <p:cNvSpPr>
            <a:spLocks noGrp="1"/>
          </p:cNvSpPr>
          <p:nvPr>
            <p:ph type="sldNum" sz="quarter" idx="5"/>
          </p:nvPr>
        </p:nvSpPr>
        <p:spPr/>
        <p:txBody>
          <a:bodyPr/>
          <a:lstStyle/>
          <a:p>
            <a:fld id="{995BA7AA-C25B-AD44-A8F3-01733925CA77}" type="slidenum">
              <a:rPr lang="en-GB" smtClean="0"/>
              <a:t>15</a:t>
            </a:fld>
            <a:endParaRPr lang="en-GB" dirty="0"/>
          </a:p>
        </p:txBody>
      </p:sp>
    </p:spTree>
    <p:extLst>
      <p:ext uri="{BB962C8B-B14F-4D97-AF65-F5344CB8AC3E}">
        <p14:creationId xmlns:p14="http://schemas.microsoft.com/office/powerpoint/2010/main" val="2503113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&amp; IDEAS</a:t>
            </a:r>
          </a:p>
          <a:p>
            <a:r>
              <a:rPr lang="en-US" dirty="0"/>
              <a:t>Ask students what they think of this statement</a:t>
            </a:r>
          </a:p>
          <a:p>
            <a:r>
              <a:rPr lang="en-US" dirty="0"/>
              <a:t>Reveal the talking points after some discussion time</a:t>
            </a:r>
          </a:p>
          <a:p>
            <a:r>
              <a:rPr lang="en-US" dirty="0"/>
              <a:t>To provoke discussion with a quiet class – play devil's advocate</a:t>
            </a:r>
          </a:p>
          <a:p>
            <a:r>
              <a:rPr lang="en-US" dirty="0"/>
              <a:t>Challenge a student to a debate </a:t>
            </a:r>
          </a:p>
        </p:txBody>
      </p:sp>
      <p:sp>
        <p:nvSpPr>
          <p:cNvPr id="4" name="Slide Number Placeholder 3"/>
          <p:cNvSpPr>
            <a:spLocks noGrp="1"/>
          </p:cNvSpPr>
          <p:nvPr>
            <p:ph type="sldNum" sz="quarter" idx="5"/>
          </p:nvPr>
        </p:nvSpPr>
        <p:spPr/>
        <p:txBody>
          <a:bodyPr/>
          <a:lstStyle/>
          <a:p>
            <a:fld id="{995BA7AA-C25B-AD44-A8F3-01733925CA77}" type="slidenum">
              <a:rPr lang="en-GB" smtClean="0"/>
              <a:t>16</a:t>
            </a:fld>
            <a:endParaRPr lang="en-GB" dirty="0"/>
          </a:p>
        </p:txBody>
      </p:sp>
    </p:spTree>
    <p:extLst>
      <p:ext uri="{BB962C8B-B14F-4D97-AF65-F5344CB8AC3E}">
        <p14:creationId xmlns:p14="http://schemas.microsoft.com/office/powerpoint/2010/main" val="412011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&amp; IDEAS</a:t>
            </a:r>
          </a:p>
          <a:p>
            <a:pPr marL="171450" indent="-171450">
              <a:buFontTx/>
              <a:buChar char="-"/>
            </a:pPr>
            <a:r>
              <a:rPr lang="en-US" dirty="0"/>
              <a:t>This could be done by writing a number down in the books</a:t>
            </a:r>
          </a:p>
          <a:p>
            <a:pPr marL="171450" indent="-171450">
              <a:buFontTx/>
              <a:buChar char="-"/>
            </a:pPr>
            <a:r>
              <a:rPr lang="en-US" dirty="0"/>
              <a:t>Show of fingers in the air or red, amber &amp; green cards </a:t>
            </a:r>
          </a:p>
          <a:p>
            <a:pPr marL="171450" indent="-171450">
              <a:buFontTx/>
              <a:buChar char="-"/>
            </a:pPr>
            <a:r>
              <a:rPr lang="en-US" dirty="0"/>
              <a:t>Quick partner discussion</a:t>
            </a:r>
          </a:p>
          <a:p>
            <a:pPr marL="171450" indent="-171450">
              <a:buFontTx/>
              <a:buChar char="-"/>
            </a:pPr>
            <a:r>
              <a:rPr lang="en-US" dirty="0"/>
              <a:t>Print off the Assessment Opportunity Sheet – Fill in the Baseline Confidence Checker </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17</a:t>
            </a:fld>
            <a:endParaRPr lang="en-GB" dirty="0"/>
          </a:p>
        </p:txBody>
      </p:sp>
    </p:spTree>
    <p:extLst>
      <p:ext uri="{BB962C8B-B14F-4D97-AF65-F5344CB8AC3E}">
        <p14:creationId xmlns:p14="http://schemas.microsoft.com/office/powerpoint/2010/main" val="1530934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TEACHER NOTES &amp; IDEAS</a:t>
            </a:r>
          </a:p>
          <a:p>
            <a:endParaRPr lang="en-GB" dirty="0"/>
          </a:p>
        </p:txBody>
      </p:sp>
      <p:sp>
        <p:nvSpPr>
          <p:cNvPr id="4" name="Slide Number Placeholder 3"/>
          <p:cNvSpPr>
            <a:spLocks noGrp="1"/>
          </p:cNvSpPr>
          <p:nvPr>
            <p:ph type="sldNum" sz="quarter" idx="5"/>
          </p:nvPr>
        </p:nvSpPr>
        <p:spPr/>
        <p:txBody>
          <a:bodyPr/>
          <a:lstStyle/>
          <a:p>
            <a:fld id="{995BA7AA-C25B-AD44-A8F3-01733925CA77}" type="slidenum">
              <a:rPr lang="en-GB" smtClean="0"/>
              <a:t>18</a:t>
            </a:fld>
            <a:endParaRPr lang="en-GB" dirty="0"/>
          </a:p>
        </p:txBody>
      </p:sp>
    </p:spTree>
    <p:extLst>
      <p:ext uri="{BB962C8B-B14F-4D97-AF65-F5344CB8AC3E}">
        <p14:creationId xmlns:p14="http://schemas.microsoft.com/office/powerpoint/2010/main" val="3808736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TEACHER NOTES &amp; IDEAS</a:t>
            </a:r>
          </a:p>
          <a:p>
            <a:r>
              <a:rPr lang="en-US" dirty="0"/>
              <a:t>Have students pick either 1-3 tickets depending on their ability and tell a partner </a:t>
            </a:r>
          </a:p>
          <a:p>
            <a:r>
              <a:rPr lang="en-US" dirty="0"/>
              <a:t>Pick a few students at random to feedback to the class</a:t>
            </a:r>
          </a:p>
          <a:p>
            <a:r>
              <a:rPr lang="en-US" dirty="0"/>
              <a:t>As students leave the room, have them tell you their reflection on the way out</a:t>
            </a:r>
          </a:p>
          <a:p>
            <a:endParaRPr lang="en-US" dirty="0"/>
          </a:p>
          <a:p>
            <a:pPr marL="0" indent="0" eaLnBrk="1" hangingPunct="1">
              <a:spcBef>
                <a:spcPct val="0"/>
              </a:spcBef>
              <a:buFontTx/>
              <a:buNone/>
            </a:pPr>
            <a:r>
              <a:rPr lang="en-US" b="1" dirty="0">
                <a:latin typeface="Calibri" charset="0"/>
                <a:ea typeface="MS PGothic" charset="0"/>
              </a:rPr>
              <a:t>ATTRIBUTION AND COPYRIGHT</a:t>
            </a:r>
          </a:p>
          <a:p>
            <a:pPr eaLnBrk="1" hangingPunct="1">
              <a:spcBef>
                <a:spcPct val="0"/>
              </a:spcBef>
            </a:pPr>
            <a:r>
              <a:rPr lang="en-US" dirty="0">
                <a:latin typeface="Calibri" charset="0"/>
                <a:ea typeface="MS PGothic" charset="0"/>
              </a:rPr>
              <a:t> –Icons and logos for Cre8tive Resources are created by Michael Gillman and are subject to copyright ©</a:t>
            </a:r>
          </a:p>
          <a:p>
            <a:pPr eaLnBrk="1" hangingPunct="1">
              <a:spcBef>
                <a:spcPct val="0"/>
              </a:spcBef>
            </a:pPr>
            <a:r>
              <a:rPr lang="en-US" dirty="0">
                <a:latin typeface="Calibri" charset="0"/>
                <a:ea typeface="MS PGothic" charset="0"/>
              </a:rPr>
              <a:t> </a:t>
            </a:r>
          </a:p>
          <a:p>
            <a:pPr eaLnBrk="1" hangingPunct="1">
              <a:spcBef>
                <a:spcPct val="0"/>
              </a:spcBef>
            </a:pPr>
            <a:r>
              <a:rPr lang="en-US" dirty="0">
                <a:latin typeface="Calibri" charset="0"/>
                <a:ea typeface="MS PGothic" charset="0"/>
              </a:rPr>
              <a:t>- All graphics and images are sourced correctly through the following sites:</a:t>
            </a:r>
          </a:p>
          <a:p>
            <a:r>
              <a:rPr lang="en-GB" dirty="0"/>
              <a:t>Premium licence at https://www.freepik.com/ </a:t>
            </a:r>
          </a:p>
          <a:p>
            <a:r>
              <a:rPr lang="en-GB" dirty="0"/>
              <a:t>www.Pixabay.com </a:t>
            </a:r>
          </a:p>
          <a:p>
            <a:r>
              <a:rPr lang="en-GB" dirty="0"/>
              <a:t>https://www.pixelscrapper.com/help</a:t>
            </a:r>
          </a:p>
          <a:p>
            <a:endParaRPr lang="en-GB" dirty="0"/>
          </a:p>
          <a:p>
            <a:r>
              <a:rPr lang="en-GB" dirty="0"/>
              <a:t>- Factual information is not copyrighted. </a:t>
            </a:r>
          </a:p>
          <a:p>
            <a:r>
              <a:rPr lang="en-GB" dirty="0"/>
              <a:t>- Where information has been taken from reliable 3</a:t>
            </a:r>
            <a:r>
              <a:rPr lang="en-GB" baseline="30000" dirty="0"/>
              <a:t>rd</a:t>
            </a:r>
            <a:r>
              <a:rPr lang="en-GB" dirty="0"/>
              <a:t> party websites – it is done so for analytical purposes in small pieces of text and for educational purposes.</a:t>
            </a:r>
          </a:p>
          <a:p>
            <a:endParaRPr lang="en-GB" dirty="0"/>
          </a:p>
          <a:p>
            <a:r>
              <a:rPr lang="en-GB" b="1" dirty="0"/>
              <a:t>DISCLAIMER</a:t>
            </a:r>
          </a:p>
          <a:p>
            <a:r>
              <a:rPr lang="en-GB" dirty="0"/>
              <a:t>- Always check the content of any lesson and videos linked before teaching to ensure suitability for your classroom and your school</a:t>
            </a:r>
          </a:p>
          <a:p>
            <a:pPr marL="171450" indent="-171450">
              <a:buFontTx/>
              <a:buChar char="-"/>
            </a:pPr>
            <a:r>
              <a:rPr lang="en-GB" dirty="0"/>
              <a:t>Responsibility for checking material for suitability for students must be done by the classroom teacher. This includes ensuring everything is appropriate including the external video links that have been provided. </a:t>
            </a:r>
          </a:p>
          <a:p>
            <a:pPr marL="171450" indent="-171450">
              <a:buFontTx/>
              <a:buChar char="-"/>
            </a:pPr>
            <a:r>
              <a:rPr lang="en-GB" dirty="0"/>
              <a:t>The PowerPoint material is fully editable and we encourage teachers to remove, change or edit anything they wish.</a:t>
            </a:r>
          </a:p>
          <a:p>
            <a:pPr marL="171450" indent="-171450">
              <a:buFontTx/>
              <a:buChar char="-"/>
            </a:pPr>
            <a:r>
              <a:rPr lang="en-GB" dirty="0"/>
              <a:t>Video links are working at time of creation of this lesson. </a:t>
            </a:r>
            <a:r>
              <a:rPr lang="en-GB" b="1" dirty="0"/>
              <a:t>Please bear in mind </a:t>
            </a:r>
            <a:r>
              <a:rPr lang="en-GB" dirty="0"/>
              <a:t>YouTube content owners can withdraw their content at any time and responsibility lies with the classroom teacher to ensure the content is updated and new video links are found. </a:t>
            </a:r>
          </a:p>
          <a:p>
            <a:pPr marL="171450" indent="-171450">
              <a:buFontTx/>
              <a:buChar char="-"/>
            </a:pPr>
            <a:endParaRPr lang="en-GB" dirty="0"/>
          </a:p>
          <a:p>
            <a:pPr marL="171450" indent="-171450">
              <a:buFontTx/>
              <a:buChar char="-"/>
            </a:pPr>
            <a:r>
              <a:rPr lang="en-GB" b="1" dirty="0"/>
              <a:t>Cre8tive Resources does not charge or provide a subscription update service for this lesson the responsibility for updating lesson content lies with the classroom teacher.</a:t>
            </a:r>
          </a:p>
          <a:p>
            <a:endParaRPr lang="en-GB" dirty="0"/>
          </a:p>
          <a:p>
            <a:r>
              <a:rPr lang="en-GB" dirty="0"/>
              <a:t>Further Terms and Condition regarding Copyright and our terms of use  can be found on our website here https://cre8tiveresources.com/terms-of-use/ </a:t>
            </a:r>
            <a:endParaRPr lang="en-US" dirty="0">
              <a:latin typeface="Calibri" charset="0"/>
              <a:ea typeface="MS PGothic" charset="0"/>
            </a:endParaRP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19</a:t>
            </a:fld>
            <a:endParaRPr lang="en-GB" dirty="0"/>
          </a:p>
        </p:txBody>
      </p:sp>
    </p:spTree>
    <p:extLst>
      <p:ext uri="{BB962C8B-B14F-4D97-AF65-F5344CB8AC3E}">
        <p14:creationId xmlns:p14="http://schemas.microsoft.com/office/powerpoint/2010/main" val="219126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&amp; IDEAS</a:t>
            </a:r>
          </a:p>
          <a:p>
            <a:pPr marL="171450" indent="-171450">
              <a:buFontTx/>
              <a:buChar char="-"/>
            </a:pPr>
            <a:r>
              <a:rPr lang="en-US" dirty="0"/>
              <a:t>This could be done by writing a number down in the books</a:t>
            </a:r>
          </a:p>
          <a:p>
            <a:pPr marL="171450" indent="-171450">
              <a:buFontTx/>
              <a:buChar char="-"/>
            </a:pPr>
            <a:r>
              <a:rPr lang="en-US" dirty="0"/>
              <a:t>Show of fingers in the air or red, amber &amp; green cards </a:t>
            </a:r>
          </a:p>
          <a:p>
            <a:pPr marL="171450" indent="-171450">
              <a:buFontTx/>
              <a:buChar char="-"/>
            </a:pPr>
            <a:r>
              <a:rPr lang="en-US" dirty="0"/>
              <a:t>Quick partner discussion</a:t>
            </a:r>
          </a:p>
          <a:p>
            <a:pPr marL="171450" indent="-171450">
              <a:buFontTx/>
              <a:buChar char="-"/>
            </a:pPr>
            <a:r>
              <a:rPr lang="en-US" dirty="0"/>
              <a:t>Print off the Assessment Opportunity Sheet – Fill in the Baseline Confidence Checker </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2</a:t>
            </a:fld>
            <a:endParaRPr lang="en-GB" dirty="0"/>
          </a:p>
        </p:txBody>
      </p:sp>
    </p:spTree>
    <p:extLst>
      <p:ext uri="{BB962C8B-B14F-4D97-AF65-F5344CB8AC3E}">
        <p14:creationId xmlns:p14="http://schemas.microsoft.com/office/powerpoint/2010/main" val="1704166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r>
              <a:rPr lang="en-US" dirty="0"/>
              <a:t>Time for something extra?</a:t>
            </a:r>
          </a:p>
          <a:p>
            <a:endParaRPr lang="en-US" dirty="0"/>
          </a:p>
          <a:p>
            <a:r>
              <a:rPr lang="en-US" dirty="0"/>
              <a:t>Pick an activity or reflection question from the mindfulness and wellbeing PPT or add the activity you want on to the end of this PowerPoint before you start the lesson (or use as a starter)</a:t>
            </a:r>
          </a:p>
        </p:txBody>
      </p:sp>
      <p:sp>
        <p:nvSpPr>
          <p:cNvPr id="4" name="Slide Number Placeholder 3"/>
          <p:cNvSpPr>
            <a:spLocks noGrp="1"/>
          </p:cNvSpPr>
          <p:nvPr>
            <p:ph type="sldNum" sz="quarter" idx="5"/>
          </p:nvPr>
        </p:nvSpPr>
        <p:spPr/>
        <p:txBody>
          <a:bodyPr/>
          <a:lstStyle/>
          <a:p>
            <a:fld id="{995BA7AA-C25B-AD44-A8F3-01733925CA77}" type="slidenum">
              <a:rPr lang="en-GB" smtClean="0"/>
              <a:t>20</a:t>
            </a:fld>
            <a:endParaRPr lang="en-GB" dirty="0"/>
          </a:p>
        </p:txBody>
      </p:sp>
    </p:spTree>
    <p:extLst>
      <p:ext uri="{BB962C8B-B14F-4D97-AF65-F5344CB8AC3E}">
        <p14:creationId xmlns:p14="http://schemas.microsoft.com/office/powerpoint/2010/main" val="315914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TEACHER NOTES &amp; IDEAS</a:t>
            </a:r>
          </a:p>
          <a:p>
            <a:r>
              <a:rPr lang="en-US" dirty="0"/>
              <a:t>Get students to come up with questions using the prompts on the board</a:t>
            </a:r>
          </a:p>
          <a:p>
            <a:r>
              <a:rPr lang="en-US" dirty="0"/>
              <a:t>Try to get them to think of high level order questions and look past just the image </a:t>
            </a:r>
          </a:p>
          <a:p>
            <a:r>
              <a:rPr lang="en-US" dirty="0"/>
              <a:t>Extension – Have students try to come up with answers to other students questions </a:t>
            </a:r>
          </a:p>
          <a:p>
            <a:r>
              <a:rPr lang="en-US" dirty="0"/>
              <a:t>Adapt the image to something you think would be more engaging (We are restricted by Copyright)</a:t>
            </a:r>
          </a:p>
        </p:txBody>
      </p:sp>
      <p:sp>
        <p:nvSpPr>
          <p:cNvPr id="4" name="Slide Number Placeholder 3"/>
          <p:cNvSpPr>
            <a:spLocks noGrp="1"/>
          </p:cNvSpPr>
          <p:nvPr>
            <p:ph type="sldNum" sz="quarter" idx="5"/>
          </p:nvPr>
        </p:nvSpPr>
        <p:spPr/>
        <p:txBody>
          <a:bodyPr/>
          <a:lstStyle/>
          <a:p>
            <a:fld id="{995BA7AA-C25B-AD44-A8F3-01733925CA77}" type="slidenum">
              <a:rPr lang="en-GB" smtClean="0"/>
              <a:t>3</a:t>
            </a:fld>
            <a:endParaRPr lang="en-GB" dirty="0"/>
          </a:p>
        </p:txBody>
      </p:sp>
    </p:spTree>
    <p:extLst>
      <p:ext uri="{BB962C8B-B14F-4D97-AF65-F5344CB8AC3E}">
        <p14:creationId xmlns:p14="http://schemas.microsoft.com/office/powerpoint/2010/main" val="175089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TEACHER NOTES &amp; IDEAS</a:t>
            </a:r>
          </a:p>
          <a:p>
            <a:endParaRPr lang="en-GB" dirty="0"/>
          </a:p>
        </p:txBody>
      </p:sp>
      <p:sp>
        <p:nvSpPr>
          <p:cNvPr id="4" name="Slide Number Placeholder 3"/>
          <p:cNvSpPr>
            <a:spLocks noGrp="1"/>
          </p:cNvSpPr>
          <p:nvPr>
            <p:ph type="sldNum" sz="quarter" idx="5"/>
          </p:nvPr>
        </p:nvSpPr>
        <p:spPr/>
        <p:txBody>
          <a:bodyPr/>
          <a:lstStyle/>
          <a:p>
            <a:fld id="{995BA7AA-C25B-AD44-A8F3-01733925CA77}" type="slidenum">
              <a:rPr lang="en-GB" smtClean="0"/>
              <a:t>4</a:t>
            </a:fld>
            <a:endParaRPr lang="en-GB" dirty="0"/>
          </a:p>
        </p:txBody>
      </p:sp>
    </p:spTree>
    <p:extLst>
      <p:ext uri="{BB962C8B-B14F-4D97-AF65-F5344CB8AC3E}">
        <p14:creationId xmlns:p14="http://schemas.microsoft.com/office/powerpoint/2010/main" val="736469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TEACHER NOTES &amp; IDEAS</a:t>
            </a:r>
          </a:p>
          <a:p>
            <a:endParaRPr lang="en-GB" dirty="0"/>
          </a:p>
        </p:txBody>
      </p:sp>
      <p:sp>
        <p:nvSpPr>
          <p:cNvPr id="4" name="Slide Number Placeholder 3"/>
          <p:cNvSpPr>
            <a:spLocks noGrp="1"/>
          </p:cNvSpPr>
          <p:nvPr>
            <p:ph type="sldNum" sz="quarter" idx="5"/>
          </p:nvPr>
        </p:nvSpPr>
        <p:spPr/>
        <p:txBody>
          <a:bodyPr/>
          <a:lstStyle/>
          <a:p>
            <a:fld id="{995BA7AA-C25B-AD44-A8F3-01733925CA77}" type="slidenum">
              <a:rPr lang="en-GB" smtClean="0"/>
              <a:t>5</a:t>
            </a:fld>
            <a:endParaRPr lang="en-GB" dirty="0"/>
          </a:p>
        </p:txBody>
      </p:sp>
    </p:spTree>
    <p:extLst>
      <p:ext uri="{BB962C8B-B14F-4D97-AF65-F5344CB8AC3E}">
        <p14:creationId xmlns:p14="http://schemas.microsoft.com/office/powerpoint/2010/main" val="317464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TEACHER NOTES &amp; IDEAS</a:t>
            </a:r>
          </a:p>
          <a:p>
            <a:endParaRPr lang="en-GB" dirty="0"/>
          </a:p>
        </p:txBody>
      </p:sp>
      <p:sp>
        <p:nvSpPr>
          <p:cNvPr id="4" name="Slide Number Placeholder 3"/>
          <p:cNvSpPr>
            <a:spLocks noGrp="1"/>
          </p:cNvSpPr>
          <p:nvPr>
            <p:ph type="sldNum" sz="quarter" idx="5"/>
          </p:nvPr>
        </p:nvSpPr>
        <p:spPr/>
        <p:txBody>
          <a:bodyPr/>
          <a:lstStyle/>
          <a:p>
            <a:fld id="{995BA7AA-C25B-AD44-A8F3-01733925CA77}" type="slidenum">
              <a:rPr lang="en-GB" smtClean="0"/>
              <a:t>6</a:t>
            </a:fld>
            <a:endParaRPr lang="en-GB" dirty="0"/>
          </a:p>
        </p:txBody>
      </p:sp>
    </p:spTree>
    <p:extLst>
      <p:ext uri="{BB962C8B-B14F-4D97-AF65-F5344CB8AC3E}">
        <p14:creationId xmlns:p14="http://schemas.microsoft.com/office/powerpoint/2010/main" val="124705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TEACHER NOTES &amp; IDEAS</a:t>
            </a:r>
          </a:p>
          <a:p>
            <a:endParaRPr lang="en-GB" dirty="0"/>
          </a:p>
        </p:txBody>
      </p:sp>
      <p:sp>
        <p:nvSpPr>
          <p:cNvPr id="4" name="Slide Number Placeholder 3"/>
          <p:cNvSpPr>
            <a:spLocks noGrp="1"/>
          </p:cNvSpPr>
          <p:nvPr>
            <p:ph type="sldNum" sz="quarter" idx="5"/>
          </p:nvPr>
        </p:nvSpPr>
        <p:spPr/>
        <p:txBody>
          <a:bodyPr/>
          <a:lstStyle/>
          <a:p>
            <a:fld id="{995BA7AA-C25B-AD44-A8F3-01733925CA77}" type="slidenum">
              <a:rPr lang="en-GB" smtClean="0"/>
              <a:t>7</a:t>
            </a:fld>
            <a:endParaRPr lang="en-GB" dirty="0"/>
          </a:p>
        </p:txBody>
      </p:sp>
    </p:spTree>
    <p:extLst>
      <p:ext uri="{BB962C8B-B14F-4D97-AF65-F5344CB8AC3E}">
        <p14:creationId xmlns:p14="http://schemas.microsoft.com/office/powerpoint/2010/main" val="3032606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TEACHER NOTES &amp; IDEAS</a:t>
            </a:r>
          </a:p>
          <a:p>
            <a:endParaRPr lang="en-GB" dirty="0"/>
          </a:p>
        </p:txBody>
      </p:sp>
      <p:sp>
        <p:nvSpPr>
          <p:cNvPr id="4" name="Slide Number Placeholder 3"/>
          <p:cNvSpPr>
            <a:spLocks noGrp="1"/>
          </p:cNvSpPr>
          <p:nvPr>
            <p:ph type="sldNum" sz="quarter" idx="5"/>
          </p:nvPr>
        </p:nvSpPr>
        <p:spPr/>
        <p:txBody>
          <a:bodyPr/>
          <a:lstStyle/>
          <a:p>
            <a:fld id="{995BA7AA-C25B-AD44-A8F3-01733925CA77}" type="slidenum">
              <a:rPr lang="en-GB" smtClean="0"/>
              <a:t>8</a:t>
            </a:fld>
            <a:endParaRPr lang="en-GB" dirty="0"/>
          </a:p>
        </p:txBody>
      </p:sp>
    </p:spTree>
    <p:extLst>
      <p:ext uri="{BB962C8B-B14F-4D97-AF65-F5344CB8AC3E}">
        <p14:creationId xmlns:p14="http://schemas.microsoft.com/office/powerpoint/2010/main" val="176230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TEACHER NOTES &amp; IDEAS</a:t>
            </a:r>
          </a:p>
          <a:p>
            <a:endParaRPr lang="en-GB" dirty="0"/>
          </a:p>
        </p:txBody>
      </p:sp>
      <p:sp>
        <p:nvSpPr>
          <p:cNvPr id="4" name="Slide Number Placeholder 3"/>
          <p:cNvSpPr>
            <a:spLocks noGrp="1"/>
          </p:cNvSpPr>
          <p:nvPr>
            <p:ph type="sldNum" sz="quarter" idx="5"/>
          </p:nvPr>
        </p:nvSpPr>
        <p:spPr/>
        <p:txBody>
          <a:bodyPr/>
          <a:lstStyle/>
          <a:p>
            <a:fld id="{995BA7AA-C25B-AD44-A8F3-01733925CA77}" type="slidenum">
              <a:rPr lang="en-GB" smtClean="0"/>
              <a:t>9</a:t>
            </a:fld>
            <a:endParaRPr lang="en-GB" dirty="0"/>
          </a:p>
        </p:txBody>
      </p:sp>
    </p:spTree>
    <p:extLst>
      <p:ext uri="{BB962C8B-B14F-4D97-AF65-F5344CB8AC3E}">
        <p14:creationId xmlns:p14="http://schemas.microsoft.com/office/powerpoint/2010/main" val="3917234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5.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098" name="Picture 2" descr="Grunge paint background">
            <a:extLst>
              <a:ext uri="{FF2B5EF4-FFF2-40B4-BE49-F238E27FC236}">
                <a16:creationId xmlns:a16="http://schemas.microsoft.com/office/drawing/2014/main" id="{39A5BE2F-64BF-5A78-EF70-9523913B43D3}"/>
              </a:ext>
            </a:extLst>
          </p:cNvPr>
          <p:cNvPicPr>
            <a:picLocks noChangeAspect="1" noChangeArrowheads="1"/>
          </p:cNvPicPr>
          <p:nvPr userDrawn="1"/>
        </p:nvPicPr>
        <p:blipFill>
          <a:blip r:embed="rId2">
            <a:alphaModFix amt="50000"/>
            <a:extLst>
              <a:ext uri="{28A0092B-C50C-407E-A947-70E740481C1C}">
                <a14:useLocalDpi xmlns:a14="http://schemas.microsoft.com/office/drawing/2010/main"/>
              </a:ext>
            </a:extLst>
          </a:blip>
          <a:srcRect/>
          <a:stretch>
            <a:fillRect/>
          </a:stretch>
        </p:blipFill>
        <p:spPr bwMode="auto">
          <a:xfrm>
            <a:off x="161925" y="129540"/>
            <a:ext cx="8871585" cy="65989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9E25116-8536-F3E3-66A7-4BD006E197B7}"/>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5898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44F96A-19CE-FC1B-519A-80EE8D35B944}"/>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E85B624B-5B92-C8F6-62BA-691701295014}"/>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4" name="Picture 4" descr="Free photo holi color background on white background">
            <a:extLst>
              <a:ext uri="{FF2B5EF4-FFF2-40B4-BE49-F238E27FC236}">
                <a16:creationId xmlns:a16="http://schemas.microsoft.com/office/drawing/2014/main" id="{354B257D-682F-2AE5-62EE-5F770D4BDED7}"/>
              </a:ext>
            </a:extLst>
          </p:cNvPr>
          <p:cNvPicPr>
            <a:picLocks noChangeAspect="1" noChangeArrowheads="1"/>
          </p:cNvPicPr>
          <p:nvPr userDrawn="1"/>
        </p:nvPicPr>
        <p:blipFill>
          <a:blip r:embed="rId2">
            <a:alphaModFix amt="50000"/>
            <a:extLst>
              <a:ext uri="{28A0092B-C50C-407E-A947-70E740481C1C}">
                <a14:useLocalDpi xmlns:a14="http://schemas.microsoft.com/office/drawing/2010/main"/>
              </a:ext>
            </a:extLst>
          </a:blip>
          <a:srcRect/>
          <a:stretch>
            <a:fillRect/>
          </a:stretch>
        </p:blipFill>
        <p:spPr bwMode="auto">
          <a:xfrm>
            <a:off x="117028" y="126156"/>
            <a:ext cx="8909943" cy="66056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3976A59-5B82-4523-EF54-D85B38E512B1}"/>
              </a:ext>
            </a:extLst>
          </p:cNvPr>
          <p:cNvSpPr/>
          <p:nvPr userDrawn="1"/>
        </p:nvSpPr>
        <p:spPr>
          <a:xfrm>
            <a:off x="117028" y="126156"/>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67079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485FDE-DDAC-9C3F-5F9A-570F812871DB}"/>
              </a:ext>
            </a:extLst>
          </p:cNvPr>
          <p:cNvPicPr>
            <a:picLocks noChangeAspect="1"/>
          </p:cNvPicPr>
          <p:nvPr userDrawn="1"/>
        </p:nvPicPr>
        <p:blipFill rotWithShape="1">
          <a:blip r:embed="rId2" cstate="print">
            <a:alphaModFix amt="85000"/>
            <a:extLst>
              <a:ext uri="{28A0092B-C50C-407E-A947-70E740481C1C}">
                <a14:useLocalDpi xmlns:a14="http://schemas.microsoft.com/office/drawing/2010/main"/>
              </a:ext>
            </a:extLst>
          </a:blip>
          <a:srcRect/>
          <a:stretch/>
        </p:blipFill>
        <p:spPr>
          <a:xfrm>
            <a:off x="116114" y="129721"/>
            <a:ext cx="8909308" cy="6598558"/>
          </a:xfrm>
          <a:prstGeom prst="rect">
            <a:avLst/>
          </a:prstGeom>
        </p:spPr>
      </p:pic>
      <p:sp>
        <p:nvSpPr>
          <p:cNvPr id="4" name="Rectangle 3">
            <a:extLst>
              <a:ext uri="{FF2B5EF4-FFF2-40B4-BE49-F238E27FC236}">
                <a16:creationId xmlns:a16="http://schemas.microsoft.com/office/drawing/2014/main" id="{7164A9EF-5A45-8875-F09B-68F990E6BC81}"/>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109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AA4A93-8915-DCE4-5DA3-4BC8D02346F0}"/>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4" name="Picture 2" descr="Free photo copy space crumpled white paper">
            <a:extLst>
              <a:ext uri="{FF2B5EF4-FFF2-40B4-BE49-F238E27FC236}">
                <a16:creationId xmlns:a16="http://schemas.microsoft.com/office/drawing/2014/main" id="{432273D5-E846-4E58-A8D4-F9DEE4E8A093}"/>
              </a:ext>
            </a:extLst>
          </p:cNvPr>
          <p:cNvPicPr>
            <a:picLocks noChangeAspect="1" noChangeArrowheads="1"/>
          </p:cNvPicPr>
          <p:nvPr userDrawn="1"/>
        </p:nvPicPr>
        <p:blipFill>
          <a:blip r:embed="rId2">
            <a:alphaModFix amt="50000"/>
            <a:extLst>
              <a:ext uri="{28A0092B-C50C-407E-A947-70E740481C1C}">
                <a14:useLocalDpi xmlns:a14="http://schemas.microsoft.com/office/drawing/2010/main"/>
              </a:ext>
            </a:extLst>
          </a:blip>
          <a:srcRect/>
          <a:stretch>
            <a:fillRect/>
          </a:stretch>
        </p:blipFill>
        <p:spPr bwMode="auto">
          <a:xfrm>
            <a:off x="113560" y="128744"/>
            <a:ext cx="8933798" cy="6612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F1B577-9CF1-B0C1-F70F-32829DBF1EEB}"/>
              </a:ext>
            </a:extLst>
          </p:cNvPr>
          <p:cNvSpPr/>
          <p:nvPr userDrawn="1"/>
        </p:nvSpPr>
        <p:spPr>
          <a:xfrm>
            <a:off x="106254" y="119216"/>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56133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479B6C-96F4-258D-FCC2-B16D0A0E40A7}"/>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4" name="Picture 3" descr="Icon&#10;&#10;Description automatically generated">
            <a:extLst>
              <a:ext uri="{FF2B5EF4-FFF2-40B4-BE49-F238E27FC236}">
                <a16:creationId xmlns:a16="http://schemas.microsoft.com/office/drawing/2014/main" id="{DD9D29BC-D84A-A2A1-302D-5234FF9334BF}"/>
              </a:ext>
            </a:extLst>
          </p:cNvPr>
          <p:cNvPicPr>
            <a:picLocks noChangeAspect="1"/>
          </p:cNvPicPr>
          <p:nvPr userDrawn="1"/>
        </p:nvPicPr>
        <p:blipFill>
          <a:blip r:embed="rId2" cstate="print">
            <a:alphaModFix amt="70000"/>
            <a:extLst>
              <a:ext uri="{28A0092B-C50C-407E-A947-70E740481C1C}">
                <a14:useLocalDpi xmlns:a14="http://schemas.microsoft.com/office/drawing/2010/main"/>
              </a:ext>
            </a:extLst>
          </a:blip>
          <a:stretch>
            <a:fillRect/>
          </a:stretch>
        </p:blipFill>
        <p:spPr>
          <a:xfrm>
            <a:off x="117720" y="123273"/>
            <a:ext cx="8908559" cy="6611453"/>
          </a:xfrm>
          <a:prstGeom prst="rect">
            <a:avLst/>
          </a:prstGeom>
        </p:spPr>
      </p:pic>
      <p:sp>
        <p:nvSpPr>
          <p:cNvPr id="5" name="Rectangle 4">
            <a:extLst>
              <a:ext uri="{FF2B5EF4-FFF2-40B4-BE49-F238E27FC236}">
                <a16:creationId xmlns:a16="http://schemas.microsoft.com/office/drawing/2014/main" id="{612254A2-CBAD-8B07-B1BE-3C04BEC5DE25}"/>
              </a:ext>
            </a:extLst>
          </p:cNvPr>
          <p:cNvSpPr/>
          <p:nvPr userDrawn="1"/>
        </p:nvSpPr>
        <p:spPr>
          <a:xfrm>
            <a:off x="117720" y="123273"/>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4474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170" name="Picture 2" descr="White painted wall texture background">
            <a:extLst>
              <a:ext uri="{FF2B5EF4-FFF2-40B4-BE49-F238E27FC236}">
                <a16:creationId xmlns:a16="http://schemas.microsoft.com/office/drawing/2014/main" id="{CC45DB89-EA04-D639-9A94-2A35647E32B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06680" y="127634"/>
            <a:ext cx="8917305" cy="6600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B9436E6-8C9B-6FC9-9E22-ACAC7D8D94BB}"/>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96109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9218" name="Picture 2" descr="Elegant white background with clean shapes">
            <a:extLst>
              <a:ext uri="{FF2B5EF4-FFF2-40B4-BE49-F238E27FC236}">
                <a16:creationId xmlns:a16="http://schemas.microsoft.com/office/drawing/2014/main" id="{3CD99BBA-FECE-3A6C-59B5-833B75F534F6}"/>
              </a:ext>
            </a:extLst>
          </p:cNvPr>
          <p:cNvPicPr>
            <a:picLocks noChangeAspect="1" noChangeArrowheads="1"/>
          </p:cNvPicPr>
          <p:nvPr userDrawn="1"/>
        </p:nvPicPr>
        <p:blipFill rotWithShape="1">
          <a:blip r:embed="rId2" cstate="hqprint">
            <a:alphaModFix amt="50000"/>
            <a:extLst>
              <a:ext uri="{28A0092B-C50C-407E-A947-70E740481C1C}">
                <a14:useLocalDpi xmlns:a14="http://schemas.microsoft.com/office/drawing/2010/main"/>
              </a:ext>
            </a:extLst>
          </a:blip>
          <a:srcRect/>
          <a:stretch/>
        </p:blipFill>
        <p:spPr bwMode="auto">
          <a:xfrm>
            <a:off x="112395" y="128588"/>
            <a:ext cx="8909685" cy="66074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D4115B-14D9-9389-61D5-A0F763906542}"/>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26669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026" name="Picture 2" descr="Aesthetic background with window shadow during golden hour">
            <a:extLst>
              <a:ext uri="{FF2B5EF4-FFF2-40B4-BE49-F238E27FC236}">
                <a16:creationId xmlns:a16="http://schemas.microsoft.com/office/drawing/2014/main" id="{55941885-52CC-4FAB-E252-1C04B09E1EAA}"/>
              </a:ext>
            </a:extLst>
          </p:cNvPr>
          <p:cNvPicPr>
            <a:picLocks noChangeAspect="1" noChangeArrowheads="1"/>
          </p:cNvPicPr>
          <p:nvPr userDrawn="1"/>
        </p:nvPicPr>
        <p:blipFill>
          <a:blip r:embed="rId2">
            <a:alphaModFix amt="50000"/>
            <a:extLst>
              <a:ext uri="{BEBA8EAE-BF5A-486C-A8C5-ECC9F3942E4B}">
                <a14:imgProps xmlns:a14="http://schemas.microsoft.com/office/drawing/2010/main">
                  <a14:imgLayer r:embed="rId3">
                    <a14:imgEffect>
                      <a14:artisticGlass/>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3824" y="128588"/>
            <a:ext cx="8899525" cy="6615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BB3B604-5C7E-557A-5DE2-3223739F5296}"/>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64615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4FCB33-9071-BA9F-394C-7B6B6BB5D56C}"/>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a:off x="121783" y="106428"/>
            <a:ext cx="8910000" cy="6652288"/>
          </a:xfrm>
          <a:prstGeom prst="rect">
            <a:avLst/>
          </a:prstGeom>
        </p:spPr>
      </p:pic>
      <p:sp>
        <p:nvSpPr>
          <p:cNvPr id="6" name="Rectangle 5">
            <a:extLst>
              <a:ext uri="{FF2B5EF4-FFF2-40B4-BE49-F238E27FC236}">
                <a16:creationId xmlns:a16="http://schemas.microsoft.com/office/drawing/2014/main" id="{201DC9FC-A8D2-A617-C152-22581585E420}"/>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446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0F9E1A-BAB1-A5F9-18F8-F85E2AADA0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5507" y="134685"/>
            <a:ext cx="8913718" cy="4549028"/>
          </a:xfrm>
          <a:prstGeom prst="rect">
            <a:avLst/>
          </a:prstGeom>
        </p:spPr>
      </p:pic>
      <p:sp>
        <p:nvSpPr>
          <p:cNvPr id="4" name="Rectangle 3">
            <a:extLst>
              <a:ext uri="{FF2B5EF4-FFF2-40B4-BE49-F238E27FC236}">
                <a16:creationId xmlns:a16="http://schemas.microsoft.com/office/drawing/2014/main" id="{8A15F563-656A-E446-877E-507CC5B713FD}"/>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36053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1649F7-4E5B-B26B-214D-BE45E0631868}"/>
              </a:ext>
            </a:extLst>
          </p:cNvPr>
          <p:cNvPicPr>
            <a:picLocks noChangeAspect="1"/>
          </p:cNvPicPr>
          <p:nvPr userDrawn="1"/>
        </p:nvPicPr>
        <p:blipFill rotWithShape="1">
          <a:blip r:embed="rId2" cstate="hqprint">
            <a:alphaModFix amt="50000"/>
            <a:extLst>
              <a:ext uri="{28A0092B-C50C-407E-A947-70E740481C1C}">
                <a14:useLocalDpi xmlns:a14="http://schemas.microsoft.com/office/drawing/2010/main"/>
              </a:ext>
            </a:extLst>
          </a:blip>
          <a:srcRect/>
          <a:stretch/>
        </p:blipFill>
        <p:spPr>
          <a:xfrm>
            <a:off x="123825" y="133350"/>
            <a:ext cx="8896350" cy="6600825"/>
          </a:xfrm>
          <a:prstGeom prst="rect">
            <a:avLst/>
          </a:prstGeom>
        </p:spPr>
      </p:pic>
      <p:sp>
        <p:nvSpPr>
          <p:cNvPr id="5" name="Rectangle 4">
            <a:extLst>
              <a:ext uri="{FF2B5EF4-FFF2-40B4-BE49-F238E27FC236}">
                <a16:creationId xmlns:a16="http://schemas.microsoft.com/office/drawing/2014/main" id="{1F7C9561-1797-12B4-51E6-BE546DBB2C4C}"/>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7649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FB02CA-58FF-F1DA-2BC4-736378C2C9C4}"/>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a:off x="128336" y="121652"/>
            <a:ext cx="8903369" cy="6622047"/>
          </a:xfrm>
          <a:prstGeom prst="rect">
            <a:avLst/>
          </a:prstGeom>
        </p:spPr>
      </p:pic>
      <p:sp>
        <p:nvSpPr>
          <p:cNvPr id="4" name="Rectangle 3">
            <a:extLst>
              <a:ext uri="{FF2B5EF4-FFF2-40B4-BE49-F238E27FC236}">
                <a16:creationId xmlns:a16="http://schemas.microsoft.com/office/drawing/2014/main" id="{15E2C7A9-ED21-DDAB-0DC5-32748C0D5534}"/>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24400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2" descr="Photo pound currency, money, banknote.  english currency. uk banknotes of different values stacked on each other.">
            <a:extLst>
              <a:ext uri="{FF2B5EF4-FFF2-40B4-BE49-F238E27FC236}">
                <a16:creationId xmlns:a16="http://schemas.microsoft.com/office/drawing/2014/main" id="{3529EEB5-F6F2-39C9-9091-43E40799D574}"/>
              </a:ext>
            </a:extLst>
          </p:cNvPr>
          <p:cNvPicPr>
            <a:picLocks noChangeAspect="1" noChangeArrowheads="1"/>
          </p:cNvPicPr>
          <p:nvPr userDrawn="1"/>
        </p:nvPicPr>
        <p:blipFill>
          <a:blip r:embed="rId2">
            <a:alphaModFix amt="35000"/>
            <a:extLst>
              <a:ext uri="{28A0092B-C50C-407E-A947-70E740481C1C}">
                <a14:useLocalDpi xmlns:a14="http://schemas.microsoft.com/office/drawing/2010/main"/>
              </a:ext>
            </a:extLst>
          </a:blip>
          <a:srcRect/>
          <a:stretch>
            <a:fillRect/>
          </a:stretch>
        </p:blipFill>
        <p:spPr bwMode="auto">
          <a:xfrm>
            <a:off x="107504" y="116632"/>
            <a:ext cx="8919026" cy="66247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CA2F8B5-27C5-CC21-0BC0-09E086B1378C}"/>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49606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descr="White painted wall texture background">
            <a:extLst>
              <a:ext uri="{FF2B5EF4-FFF2-40B4-BE49-F238E27FC236}">
                <a16:creationId xmlns:a16="http://schemas.microsoft.com/office/drawing/2014/main" id="{50C8EECF-D269-534B-0C83-6F7DACB10ED6}"/>
              </a:ext>
            </a:extLst>
          </p:cNvPr>
          <p:cNvPicPr>
            <a:picLocks noChangeAspect="1" noChangeArrowheads="1"/>
          </p:cNvPicPr>
          <p:nvPr userDrawn="1"/>
        </p:nvPicPr>
        <p:blipFill>
          <a:blip r:embed="rId2">
            <a:alphaModFix amt="35000"/>
            <a:extLst>
              <a:ext uri="{28A0092B-C50C-407E-A947-70E740481C1C}">
                <a14:useLocalDpi xmlns:a14="http://schemas.microsoft.com/office/drawing/2010/main"/>
              </a:ext>
            </a:extLst>
          </a:blip>
          <a:srcRect/>
          <a:stretch>
            <a:fillRect/>
          </a:stretch>
        </p:blipFill>
        <p:spPr bwMode="auto">
          <a:xfrm>
            <a:off x="106680" y="127634"/>
            <a:ext cx="8917305" cy="66065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arview of diverse people hugging each other">
            <a:extLst>
              <a:ext uri="{FF2B5EF4-FFF2-40B4-BE49-F238E27FC236}">
                <a16:creationId xmlns:a16="http://schemas.microsoft.com/office/drawing/2014/main" id="{F7B8D469-B5AE-69EA-4ED6-C03D55A163E1}"/>
              </a:ext>
            </a:extLst>
          </p:cNvPr>
          <p:cNvPicPr>
            <a:picLocks noChangeAspect="1" noChangeArrowheads="1"/>
          </p:cNvPicPr>
          <p:nvPr userDrawn="1"/>
        </p:nvPicPr>
        <p:blipFill rotWithShape="1">
          <a:blip r:embed="rId3" cstate="hqprint">
            <a:alphaModFix amt="50000"/>
            <a:extLst>
              <a:ext uri="{28A0092B-C50C-407E-A947-70E740481C1C}">
                <a14:useLocalDpi xmlns:a14="http://schemas.microsoft.com/office/drawing/2010/main"/>
              </a:ext>
            </a:extLst>
          </a:blip>
          <a:srcRect/>
          <a:stretch/>
        </p:blipFill>
        <p:spPr bwMode="auto">
          <a:xfrm>
            <a:off x="106661" y="4905375"/>
            <a:ext cx="893256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arview of diverse people hugging each other">
            <a:extLst>
              <a:ext uri="{FF2B5EF4-FFF2-40B4-BE49-F238E27FC236}">
                <a16:creationId xmlns:a16="http://schemas.microsoft.com/office/drawing/2014/main" id="{A1C82055-F405-1A14-3084-B3179FF47B97}"/>
              </a:ext>
            </a:extLst>
          </p:cNvPr>
          <p:cNvPicPr>
            <a:picLocks noChangeAspect="1" noChangeArrowheads="1"/>
          </p:cNvPicPr>
          <p:nvPr userDrawn="1"/>
        </p:nvPicPr>
        <p:blipFill rotWithShape="1">
          <a:blip r:embed="rId4" cstate="hqprint">
            <a:alphaModFix amt="50000"/>
            <a:extLst>
              <a:ext uri="{28A0092B-C50C-407E-A947-70E740481C1C}">
                <a14:useLocalDpi xmlns:a14="http://schemas.microsoft.com/office/drawing/2010/main"/>
              </a:ext>
            </a:extLst>
          </a:blip>
          <a:srcRect/>
          <a:stretch/>
        </p:blipFill>
        <p:spPr bwMode="auto">
          <a:xfrm>
            <a:off x="106681" y="127634"/>
            <a:ext cx="8915400" cy="47777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AF7B793-442F-8034-C4D4-A996DA7E4EDA}"/>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54782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45D2CD-E5DD-0263-E3F4-5849BEF8C49C}"/>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36118" y="135293"/>
            <a:ext cx="8887742" cy="6594034"/>
          </a:xfrm>
          <a:prstGeom prst="rect">
            <a:avLst/>
          </a:prstGeom>
        </p:spPr>
      </p:pic>
      <p:sp>
        <p:nvSpPr>
          <p:cNvPr id="2" name="Rectangle 1">
            <a:extLst>
              <a:ext uri="{FF2B5EF4-FFF2-40B4-BE49-F238E27FC236}">
                <a16:creationId xmlns:a16="http://schemas.microsoft.com/office/drawing/2014/main" id="{23D95ABF-B446-9934-6BF5-6BCC8AEC93F8}"/>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9770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3" descr="A picture containing grass&#10;&#10;Description automatically generated">
            <a:extLst>
              <a:ext uri="{FF2B5EF4-FFF2-40B4-BE49-F238E27FC236}">
                <a16:creationId xmlns:a16="http://schemas.microsoft.com/office/drawing/2014/main" id="{2D5C3333-B1CC-6B63-6A65-10906FF8FD66}"/>
              </a:ext>
            </a:extLst>
          </p:cNvPr>
          <p:cNvPicPr>
            <a:picLocks noChangeAspect="1"/>
          </p:cNvPicPr>
          <p:nvPr userDrawn="1"/>
        </p:nvPicPr>
        <p:blipFill rotWithShape="1">
          <a:blip r:embed="rId2" cstate="print">
            <a:alphaModFix amt="35000"/>
            <a:extLst>
              <a:ext uri="{28A0092B-C50C-407E-A947-70E740481C1C}">
                <a14:useLocalDpi xmlns:a14="http://schemas.microsoft.com/office/drawing/2010/main"/>
              </a:ext>
            </a:extLst>
          </a:blip>
          <a:srcRect/>
          <a:stretch/>
        </p:blipFill>
        <p:spPr>
          <a:xfrm>
            <a:off x="123825" y="127415"/>
            <a:ext cx="8905876" cy="6606760"/>
          </a:xfrm>
          <a:prstGeom prst="rect">
            <a:avLst/>
          </a:prstGeom>
        </p:spPr>
      </p:pic>
      <p:sp>
        <p:nvSpPr>
          <p:cNvPr id="5" name="Rectangle 4">
            <a:extLst>
              <a:ext uri="{FF2B5EF4-FFF2-40B4-BE49-F238E27FC236}">
                <a16:creationId xmlns:a16="http://schemas.microsoft.com/office/drawing/2014/main" id="{DF279F5C-B878-23B5-47ED-2FB2C5385841}"/>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5495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026" name="Picture 2" descr="Vector grey white waves and lines pattern">
            <a:extLst>
              <a:ext uri="{FF2B5EF4-FFF2-40B4-BE49-F238E27FC236}">
                <a16:creationId xmlns:a16="http://schemas.microsoft.com/office/drawing/2014/main" id="{039D860A-D09B-1404-0285-F2CD9A986503}"/>
              </a:ext>
            </a:extLst>
          </p:cNvPr>
          <p:cNvPicPr>
            <a:picLocks noChangeAspect="1" noChangeArrowheads="1"/>
          </p:cNvPicPr>
          <p:nvPr userDrawn="1"/>
        </p:nvPicPr>
        <p:blipFill rotWithShape="1">
          <a:blip r:embed="rId2" cstate="hqprint">
            <a:alphaModFix amt="50000"/>
            <a:extLst>
              <a:ext uri="{28A0092B-C50C-407E-A947-70E740481C1C}">
                <a14:useLocalDpi xmlns:a14="http://schemas.microsoft.com/office/drawing/2010/main"/>
              </a:ext>
            </a:extLst>
          </a:blip>
          <a:srcRect/>
          <a:stretch/>
        </p:blipFill>
        <p:spPr bwMode="auto">
          <a:xfrm>
            <a:off x="116206" y="124778"/>
            <a:ext cx="8903969" cy="65579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6A3EF07-67BE-6DE8-B8F4-EC6439FBCA25}"/>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85156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922A71-CBE6-66EA-9DB9-33D9ACCB91F8}"/>
              </a:ext>
            </a:extLst>
          </p:cNvPr>
          <p:cNvPicPr>
            <a:picLocks noChangeAspect="1"/>
          </p:cNvPicPr>
          <p:nvPr userDrawn="1"/>
        </p:nvPicPr>
        <p:blipFill rotWithShape="1">
          <a:blip r:embed="rId2" cstate="screen">
            <a:alphaModFix amt="35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125506" y="143435"/>
            <a:ext cx="8892988" cy="6580094"/>
          </a:xfrm>
          <a:prstGeom prst="rect">
            <a:avLst/>
          </a:prstGeom>
          <a:ln>
            <a:solidFill>
              <a:srgbClr val="FF0000"/>
            </a:solidFill>
          </a:ln>
        </p:spPr>
      </p:pic>
      <p:pic>
        <p:nvPicPr>
          <p:cNvPr id="4" name="Picture 3">
            <a:extLst>
              <a:ext uri="{FF2B5EF4-FFF2-40B4-BE49-F238E27FC236}">
                <a16:creationId xmlns:a16="http://schemas.microsoft.com/office/drawing/2014/main" id="{00F1DE45-E59F-B8B6-7C0A-A2F5E9379175}"/>
              </a:ext>
            </a:extLst>
          </p:cNvPr>
          <p:cNvPicPr>
            <a:picLocks noChangeAspect="1"/>
          </p:cNvPicPr>
          <p:nvPr userDrawn="1"/>
        </p:nvPicPr>
        <p:blipFill>
          <a:blip r:embed="rId4" cstate="screen">
            <a:alphaModFix amt="50000"/>
            <a:extLst>
              <a:ext uri="{28A0092B-C50C-407E-A947-70E740481C1C}">
                <a14:useLocalDpi xmlns:a14="http://schemas.microsoft.com/office/drawing/2010/main"/>
              </a:ext>
            </a:extLst>
          </a:blip>
          <a:stretch>
            <a:fillRect/>
          </a:stretch>
        </p:blipFill>
        <p:spPr>
          <a:xfrm rot="2800038">
            <a:off x="3758876" y="2610653"/>
            <a:ext cx="1915064" cy="1073234"/>
          </a:xfrm>
          <a:prstGeom prst="rect">
            <a:avLst/>
          </a:prstGeom>
        </p:spPr>
      </p:pic>
    </p:spTree>
    <p:extLst>
      <p:ext uri="{BB962C8B-B14F-4D97-AF65-F5344CB8AC3E}">
        <p14:creationId xmlns:p14="http://schemas.microsoft.com/office/powerpoint/2010/main" val="580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Free vector stone wall texture">
            <a:extLst>
              <a:ext uri="{FF2B5EF4-FFF2-40B4-BE49-F238E27FC236}">
                <a16:creationId xmlns:a16="http://schemas.microsoft.com/office/drawing/2014/main" id="{9904E9C5-E15E-AD24-1F65-A5D596B4D5E5}"/>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a:ext>
            </a:extLst>
          </a:blip>
          <a:srcRect/>
          <a:stretch/>
        </p:blipFill>
        <p:spPr bwMode="auto">
          <a:xfrm>
            <a:off x="6732708" y="105893"/>
            <a:ext cx="2289372" cy="66250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vector stone wall texture">
            <a:extLst>
              <a:ext uri="{FF2B5EF4-FFF2-40B4-BE49-F238E27FC236}">
                <a16:creationId xmlns:a16="http://schemas.microsoft.com/office/drawing/2014/main" id="{0C43065C-8DAD-A597-2C5B-4CCD30045F77}"/>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14300" y="105893"/>
            <a:ext cx="6625087" cy="66250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024C436-9898-6E19-9EB0-866D3D6E89E0}"/>
              </a:ext>
            </a:extLst>
          </p:cNvPr>
          <p:cNvSpPr/>
          <p:nvPr userDrawn="1"/>
        </p:nvSpPr>
        <p:spPr>
          <a:xfrm>
            <a:off x="107504" y="116632"/>
            <a:ext cx="8928992" cy="6624736"/>
          </a:xfrm>
          <a:prstGeom prst="rect">
            <a:avLst/>
          </a:prstGeom>
          <a:solidFill>
            <a:schemeClr val="bg1">
              <a:alpha val="50000"/>
            </a:schemeClr>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9" name="Picture 8" descr="A picture containing plant, grass, night sky&#10;&#10;Description automatically generated">
            <a:extLst>
              <a:ext uri="{FF2B5EF4-FFF2-40B4-BE49-F238E27FC236}">
                <a16:creationId xmlns:a16="http://schemas.microsoft.com/office/drawing/2014/main" id="{41F9D646-7D10-6DAF-9928-2B284B0A41AD}"/>
              </a:ext>
            </a:extLst>
          </p:cNvPr>
          <p:cNvPicPr>
            <a:picLocks noChangeAspect="1"/>
          </p:cNvPicPr>
          <p:nvPr userDrawn="1"/>
        </p:nvPicPr>
        <p:blipFill>
          <a:blip r:embed="rId4"/>
          <a:stretch>
            <a:fillRect/>
          </a:stretch>
        </p:blipFill>
        <p:spPr>
          <a:xfrm>
            <a:off x="107504" y="4937761"/>
            <a:ext cx="8935594" cy="1800840"/>
          </a:xfrm>
          <a:prstGeom prst="rect">
            <a:avLst/>
          </a:prstGeom>
        </p:spPr>
      </p:pic>
    </p:spTree>
    <p:extLst>
      <p:ext uri="{BB962C8B-B14F-4D97-AF65-F5344CB8AC3E}">
        <p14:creationId xmlns:p14="http://schemas.microsoft.com/office/powerpoint/2010/main" val="151791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eck Learning objectiv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61A6BD-E361-9300-F29B-DB2AF8D33F19}"/>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3" name="Picture 22" descr="http://www.careerguidance.com/wp-content/uploads/2009/11/Sales-and-marketing-careers.jpg">
            <a:extLst>
              <a:ext uri="{FF2B5EF4-FFF2-40B4-BE49-F238E27FC236}">
                <a16:creationId xmlns:a16="http://schemas.microsoft.com/office/drawing/2014/main" id="{42FD039E-93A8-BF02-FC6A-70BD348D05C3}"/>
              </a:ext>
            </a:extLst>
          </p:cNvPr>
          <p:cNvPicPr>
            <a:picLocks noChangeAspect="1" noChangeArrowheads="1"/>
          </p:cNvPicPr>
          <p:nvPr userDrawn="1"/>
        </p:nvPicPr>
        <p:blipFill>
          <a:blip r:embed="rId2">
            <a:alphaModFix amt="70000"/>
            <a:extLst>
              <a:ext uri="{28A0092B-C50C-407E-A947-70E740481C1C}">
                <a14:useLocalDpi xmlns:a14="http://schemas.microsoft.com/office/drawing/2010/main"/>
              </a:ext>
            </a:extLst>
          </a:blip>
          <a:srcRect/>
          <a:stretch>
            <a:fillRect/>
          </a:stretch>
        </p:blipFill>
        <p:spPr bwMode="auto">
          <a:xfrm>
            <a:off x="119616" y="116632"/>
            <a:ext cx="8916880" cy="662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560D48A-4D73-EAA8-ED17-5712DB93EE65}"/>
              </a:ext>
            </a:extLst>
          </p:cNvPr>
          <p:cNvSpPr/>
          <p:nvPr userDrawn="1"/>
        </p:nvSpPr>
        <p:spPr>
          <a:xfrm>
            <a:off x="113560"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9815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C29AC21-576A-CD21-4E79-22FEBC0C306D}"/>
              </a:ext>
            </a:extLst>
          </p:cNvPr>
          <p:cNvGrpSpPr/>
          <p:nvPr userDrawn="1"/>
        </p:nvGrpSpPr>
        <p:grpSpPr>
          <a:xfrm>
            <a:off x="123825" y="732474"/>
            <a:ext cx="8914637" cy="6004409"/>
            <a:chOff x="-695327" y="180364"/>
            <a:chExt cx="9734346" cy="6556519"/>
          </a:xfrm>
        </p:grpSpPr>
        <p:pic>
          <p:nvPicPr>
            <p:cNvPr id="3074" name="Picture 2" descr="Abstract blue geometric shapes background">
              <a:extLst>
                <a:ext uri="{FF2B5EF4-FFF2-40B4-BE49-F238E27FC236}">
                  <a16:creationId xmlns:a16="http://schemas.microsoft.com/office/drawing/2014/main" id="{8FF98E6E-FDFA-6809-25B7-AB7D34510F5D}"/>
                </a:ext>
              </a:extLst>
            </p:cNvPr>
            <p:cNvPicPr>
              <a:picLocks noChangeAspect="1" noChangeArrowheads="1"/>
            </p:cNvPicPr>
            <p:nvPr userDrawn="1"/>
          </p:nvPicPr>
          <p:blipFill rotWithShape="1">
            <a:blip r:embed="rId2" cstate="hqprint">
              <a:alphaModFix amt="50000"/>
              <a:extLst>
                <a:ext uri="{28A0092B-C50C-407E-A947-70E740481C1C}">
                  <a14:useLocalDpi xmlns:a14="http://schemas.microsoft.com/office/drawing/2010/main"/>
                </a:ext>
              </a:extLst>
            </a:blip>
            <a:srcRect/>
            <a:stretch/>
          </p:blipFill>
          <p:spPr bwMode="auto">
            <a:xfrm rot="16200000">
              <a:off x="3321007" y="1018869"/>
              <a:ext cx="6556518" cy="48795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bstract blue geometric shapes background">
              <a:extLst>
                <a:ext uri="{FF2B5EF4-FFF2-40B4-BE49-F238E27FC236}">
                  <a16:creationId xmlns:a16="http://schemas.microsoft.com/office/drawing/2014/main" id="{A68FD5E0-2395-B177-7002-C72C88918727}"/>
                </a:ext>
              </a:extLst>
            </p:cNvPr>
            <p:cNvPicPr>
              <a:picLocks noChangeAspect="1" noChangeArrowheads="1"/>
            </p:cNvPicPr>
            <p:nvPr userDrawn="1"/>
          </p:nvPicPr>
          <p:blipFill rotWithShape="1">
            <a:blip r:embed="rId2" cstate="hqprint">
              <a:alphaModFix amt="50000"/>
              <a:extLst>
                <a:ext uri="{28A0092B-C50C-407E-A947-70E740481C1C}">
                  <a14:useLocalDpi xmlns:a14="http://schemas.microsoft.com/office/drawing/2010/main"/>
                </a:ext>
              </a:extLst>
            </a:blip>
            <a:srcRect/>
            <a:stretch/>
          </p:blipFill>
          <p:spPr bwMode="auto">
            <a:xfrm rot="16200000" flipV="1">
              <a:off x="-1544708" y="1029746"/>
              <a:ext cx="6556518" cy="485775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a:extLst>
              <a:ext uri="{FF2B5EF4-FFF2-40B4-BE49-F238E27FC236}">
                <a16:creationId xmlns:a16="http://schemas.microsoft.com/office/drawing/2014/main" id="{092364D8-14C0-D011-A61D-15383A9BCA30}"/>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806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074" name="Picture 2" descr="Yellow light bulb over the paper cutout brain on the outline face made with chalk over the blackboard">
            <a:extLst>
              <a:ext uri="{FF2B5EF4-FFF2-40B4-BE49-F238E27FC236}">
                <a16:creationId xmlns:a16="http://schemas.microsoft.com/office/drawing/2014/main" id="{12DBDF7A-BABD-6B50-4E63-ED12AF4B25A9}"/>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a:ext>
            </a:extLst>
          </a:blip>
          <a:srcRect/>
          <a:stretch/>
        </p:blipFill>
        <p:spPr bwMode="auto">
          <a:xfrm>
            <a:off x="107503" y="116632"/>
            <a:ext cx="8928993" cy="66247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D44F96A-19CE-FC1B-519A-80EE8D35B944}"/>
              </a:ext>
            </a:extLst>
          </p:cNvPr>
          <p:cNvSpPr/>
          <p:nvPr userDrawn="1"/>
        </p:nvSpPr>
        <p:spPr>
          <a:xfrm>
            <a:off x="107504" y="116632"/>
            <a:ext cx="8928992" cy="6624736"/>
          </a:xfrm>
          <a:prstGeom prst="rect">
            <a:avLst/>
          </a:prstGeom>
          <a:no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56930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www.cre8tiveresources.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3F8866-0870-CAF4-E41B-A0608BC06A0D}"/>
              </a:ext>
            </a:extLst>
          </p:cNvPr>
          <p:cNvSpPr/>
          <p:nvPr userDrawn="1"/>
        </p:nvSpPr>
        <p:spPr>
          <a:xfrm>
            <a:off x="0" y="0"/>
            <a:ext cx="9144000" cy="6858000"/>
          </a:xfrm>
          <a:prstGeom prst="rect">
            <a:avLst/>
          </a:prstGeom>
          <a:solidFill>
            <a:srgbClr val="FFF2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07504" y="116632"/>
            <a:ext cx="8928992" cy="662473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DB56AA69-069D-C4C2-E860-477B1165F2A7}"/>
              </a:ext>
            </a:extLst>
          </p:cNvPr>
          <p:cNvSpPr txBox="1"/>
          <p:nvPr userDrawn="1"/>
        </p:nvSpPr>
        <p:spPr>
          <a:xfrm>
            <a:off x="12112" y="6704807"/>
            <a:ext cx="9144000" cy="200055"/>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700" dirty="0">
                <a:solidFill>
                  <a:schemeClr val="tx1"/>
                </a:solidFill>
              </a:rPr>
              <a:t>©CRE8TIVE RESOURCES CIC   </a:t>
            </a:r>
            <a:r>
              <a:rPr lang="en-US" sz="700" u="sng" dirty="0">
                <a:solidFill>
                  <a:schemeClr val="tx1"/>
                </a:solidFill>
                <a:hlinkClick r:id="rId24">
                  <a:extLst>
                    <a:ext uri="{A12FA001-AC4F-418D-AE19-62706E023703}">
                      <ahyp:hlinkClr xmlns:ahyp="http://schemas.microsoft.com/office/drawing/2018/hyperlinkcolor" val="tx"/>
                    </a:ext>
                  </a:extLst>
                </a:hlinkClick>
              </a:rPr>
              <a:t>WWW.CRE8TIVERESOURCES.COM</a:t>
            </a:r>
            <a:r>
              <a:rPr lang="en-US" sz="700" u="sng" dirty="0">
                <a:solidFill>
                  <a:schemeClr val="tx1"/>
                </a:solidFill>
              </a:rPr>
              <a:t> </a:t>
            </a:r>
          </a:p>
        </p:txBody>
      </p:sp>
    </p:spTree>
    <p:extLst>
      <p:ext uri="{BB962C8B-B14F-4D97-AF65-F5344CB8AC3E}">
        <p14:creationId xmlns:p14="http://schemas.microsoft.com/office/powerpoint/2010/main" val="3385825839"/>
      </p:ext>
    </p:extLst>
  </p:cSld>
  <p:clrMap bg1="lt1" tx1="dk1" bg2="lt2" tx2="dk2" accent1="accent1" accent2="accent2" accent3="accent3" accent4="accent4" accent5="accent5" accent6="accent6" hlink="hlink" folHlink="folHlink"/>
  <p:sldLayoutIdLst>
    <p:sldLayoutId id="2147483659" r:id="rId1"/>
    <p:sldLayoutId id="2147483675" r:id="rId2"/>
    <p:sldLayoutId id="2147483668" r:id="rId3"/>
    <p:sldLayoutId id="2147483670" r:id="rId4"/>
    <p:sldLayoutId id="2147483671" r:id="rId5"/>
    <p:sldLayoutId id="2147483669" r:id="rId6"/>
    <p:sldLayoutId id="2147483653" r:id="rId7"/>
    <p:sldLayoutId id="2147483661" r:id="rId8"/>
    <p:sldLayoutId id="2147483662" r:id="rId9"/>
    <p:sldLayoutId id="2147483672" r:id="rId10"/>
    <p:sldLayoutId id="2147483678" r:id="rId11"/>
    <p:sldLayoutId id="2147483676" r:id="rId12"/>
    <p:sldLayoutId id="2147483677" r:id="rId13"/>
    <p:sldLayoutId id="2147483663" r:id="rId14"/>
    <p:sldLayoutId id="2147483664" r:id="rId15"/>
    <p:sldLayoutId id="2147483666" r:id="rId16"/>
    <p:sldLayoutId id="2147483673" r:id="rId17"/>
    <p:sldLayoutId id="2147483679" r:id="rId18"/>
    <p:sldLayoutId id="2147483674" r:id="rId19"/>
    <p:sldLayoutId id="2147483680" r:id="rId20"/>
    <p:sldLayoutId id="2147483667" r:id="rId21"/>
    <p:sldLayoutId id="2147483665"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60.jpeg"/></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64.png"/><Relationship Id="rId4" Type="http://schemas.openxmlformats.org/officeDocument/2006/relationships/hyperlink" Target="https://www.truetube.co.uk/film/gay-marriage-matter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7.xml"/><Relationship Id="rId16"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29.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jpeg"/><Relationship Id="rId7"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jpeg"/><Relationship Id="rId4" Type="http://schemas.openxmlformats.org/officeDocument/2006/relationships/image" Target="../media/image73.png"/><Relationship Id="rId9" Type="http://schemas.openxmlformats.org/officeDocument/2006/relationships/image" Target="../media/image78.png"/></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29.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20.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ree photo wedding rings with ornaments">
            <a:extLst>
              <a:ext uri="{FF2B5EF4-FFF2-40B4-BE49-F238E27FC236}">
                <a16:creationId xmlns:a16="http://schemas.microsoft.com/office/drawing/2014/main" id="{C75664B7-7F12-88A8-6B2E-EFB5A70673A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08842" y="1897984"/>
            <a:ext cx="4336596" cy="28887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82E39DB1-159E-A56E-C24F-48CC67155EB9}"/>
              </a:ext>
            </a:extLst>
          </p:cNvPr>
          <p:cNvSpPr/>
          <p:nvPr/>
        </p:nvSpPr>
        <p:spPr>
          <a:xfrm rot="10800000">
            <a:off x="2188276" y="159605"/>
            <a:ext cx="6804191" cy="747966"/>
          </a:xfrm>
          <a:prstGeom prst="rect">
            <a:avLst/>
          </a:prstGeom>
          <a:gradFill flip="none" rotWithShape="1">
            <a:gsLst>
              <a:gs pos="100000">
                <a:schemeClr val="bg1">
                  <a:alpha val="0"/>
                </a:schemeClr>
              </a:gs>
              <a:gs pos="1000">
                <a:srgbClr val="7030A0">
                  <a:alpha val="50000"/>
                </a:srgbClr>
              </a:gs>
            </a:gsLst>
            <a:lin ang="0" scaled="1"/>
            <a:tileRect/>
          </a:gradFill>
          <a:ln>
            <a:gradFill flip="none" rotWithShape="1">
              <a:gsLst>
                <a:gs pos="0">
                  <a:schemeClr val="accent4">
                    <a:lumMod val="0"/>
                    <a:lumOff val="100000"/>
                  </a:schemeClr>
                </a:gs>
                <a:gs pos="100000">
                  <a:schemeClr val="accent4">
                    <a:lumMod val="10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400" b="1" dirty="0">
              <a:solidFill>
                <a:schemeClr val="lt1"/>
              </a:solidFill>
              <a:latin typeface="Arial" pitchFamily="34" charset="0"/>
              <a:cs typeface="Arial" pitchFamily="34" charset="0"/>
            </a:endParaRPr>
          </a:p>
        </p:txBody>
      </p:sp>
      <p:sp>
        <p:nvSpPr>
          <p:cNvPr id="20" name="Subtitle 2">
            <a:extLst>
              <a:ext uri="{FF2B5EF4-FFF2-40B4-BE49-F238E27FC236}">
                <a16:creationId xmlns:a16="http://schemas.microsoft.com/office/drawing/2014/main" id="{B2A12F84-7DF4-3C49-87C7-494DBEAE6521}"/>
              </a:ext>
            </a:extLst>
          </p:cNvPr>
          <p:cNvSpPr txBox="1">
            <a:spLocks/>
          </p:cNvSpPr>
          <p:nvPr/>
        </p:nvSpPr>
        <p:spPr>
          <a:xfrm>
            <a:off x="241776" y="3031068"/>
            <a:ext cx="2367156" cy="2404532"/>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r>
              <a:rPr lang="en-GB" sz="1600" dirty="0">
                <a:latin typeface="+mj-lt"/>
              </a:rPr>
              <a:t>I can describe what marriage is and what marriage is not </a:t>
            </a:r>
          </a:p>
          <a:p>
            <a:pPr algn="ctr"/>
            <a:endParaRPr lang="en-GB" sz="1600" dirty="0">
              <a:latin typeface="+mj-lt"/>
            </a:endParaRPr>
          </a:p>
          <a:p>
            <a:pPr algn="ctr"/>
            <a:r>
              <a:rPr lang="en-GB" sz="1600" dirty="0">
                <a:latin typeface="+mj-lt"/>
              </a:rPr>
              <a:t>I understand the legal position of gay marriage across different countries in Europe</a:t>
            </a:r>
          </a:p>
          <a:p>
            <a:pPr algn="ctr"/>
            <a:endParaRPr lang="en-GB" sz="1600" dirty="0">
              <a:latin typeface="+mj-lt"/>
            </a:endParaRPr>
          </a:p>
          <a:p>
            <a:pPr algn="ctr"/>
            <a:r>
              <a:rPr lang="en-GB" sz="1600" dirty="0">
                <a:latin typeface="+mj-lt"/>
              </a:rPr>
              <a:t>I can evaluate a range of views on sex before marriage</a:t>
            </a:r>
          </a:p>
        </p:txBody>
      </p:sp>
      <p:sp>
        <p:nvSpPr>
          <p:cNvPr id="6" name="Title 1"/>
          <p:cNvSpPr txBox="1">
            <a:spLocks/>
          </p:cNvSpPr>
          <p:nvPr/>
        </p:nvSpPr>
        <p:spPr>
          <a:xfrm>
            <a:off x="1154680" y="952948"/>
            <a:ext cx="7742201" cy="808803"/>
          </a:xfrm>
          <a:prstGeom prst="rect">
            <a:avLst/>
          </a:prstGeom>
          <a:gradFill>
            <a:gsLst>
              <a:gs pos="0">
                <a:schemeClr val="bg1">
                  <a:lumMod val="95000"/>
                </a:schemeClr>
              </a:gs>
              <a:gs pos="64999">
                <a:schemeClr val="bg1"/>
              </a:gs>
              <a:gs pos="100000">
                <a:schemeClr val="bg1">
                  <a:lumMod val="65000"/>
                </a:schemeClr>
              </a:gs>
            </a:gsLst>
            <a:lin ang="5400000" scaled="0"/>
          </a:gradFill>
          <a:ln w="12700">
            <a:solidFill>
              <a:srgbClr val="FFF200"/>
            </a:solidFill>
          </a:ln>
        </p:spPr>
        <p:style>
          <a:lnRef idx="2">
            <a:schemeClr val="accent5"/>
          </a:lnRef>
          <a:fillRef idx="1">
            <a:schemeClr val="lt1"/>
          </a:fillRef>
          <a:effectRef idx="0">
            <a:schemeClr val="accent5"/>
          </a:effectRef>
          <a:fontRef idx="minor">
            <a:schemeClr val="dk1"/>
          </a:fontRef>
        </p:style>
        <p:txBody>
          <a:bodyPr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b="1" dirty="0">
                <a:ln w="0"/>
                <a:solidFill>
                  <a:schemeClr val="tx1"/>
                </a:solidFill>
                <a:effectLst>
                  <a:outerShdw blurRad="38100" dist="19050" dir="2700000" algn="tl" rotWithShape="0">
                    <a:schemeClr val="dk1">
                      <a:alpha val="40000"/>
                    </a:schemeClr>
                  </a:outerShdw>
                </a:effectLst>
                <a:latin typeface="Comic Sans MS" charset="0"/>
                <a:ea typeface="MS PGothic" charset="0"/>
              </a:rPr>
              <a:t>What is Marriage?</a:t>
            </a:r>
          </a:p>
        </p:txBody>
      </p:sp>
      <p:sp>
        <p:nvSpPr>
          <p:cNvPr id="7" name="Subtitle 2"/>
          <p:cNvSpPr txBox="1">
            <a:spLocks/>
          </p:cNvSpPr>
          <p:nvPr/>
        </p:nvSpPr>
        <p:spPr>
          <a:xfrm>
            <a:off x="241776" y="1818798"/>
            <a:ext cx="2367156" cy="1212270"/>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r>
              <a:rPr lang="en-GB" sz="1600" b="1" u="sng" dirty="0">
                <a:latin typeface="+mj-lt"/>
              </a:rPr>
              <a:t>LEARNING OUTCOMES</a:t>
            </a:r>
          </a:p>
          <a:p>
            <a:pPr algn="ctr"/>
            <a:r>
              <a:rPr lang="en-GB" sz="1400" dirty="0">
                <a:latin typeface="+mj-lt"/>
              </a:rPr>
              <a:t>Knowledge, Skills </a:t>
            </a:r>
          </a:p>
          <a:p>
            <a:pPr algn="ctr"/>
            <a:r>
              <a:rPr lang="en-GB" sz="1400" dirty="0">
                <a:latin typeface="+mj-lt"/>
              </a:rPr>
              <a:t>&amp; Actions</a:t>
            </a:r>
            <a:endParaRPr lang="en-GB" sz="1600" dirty="0">
              <a:latin typeface="+mj-lt"/>
            </a:endParaRPr>
          </a:p>
          <a:p>
            <a:endParaRPr lang="en-GB" sz="1300" b="1" u="sng" dirty="0">
              <a:latin typeface="+mj-lt"/>
            </a:endParaRPr>
          </a:p>
          <a:p>
            <a:endParaRPr lang="en-GB" sz="1300" b="1" u="sng" dirty="0">
              <a:latin typeface="+mj-lt"/>
            </a:endParaRPr>
          </a:p>
          <a:p>
            <a:endParaRPr lang="en-GB" sz="1300" b="1" u="sng" dirty="0">
              <a:latin typeface="+mj-lt"/>
            </a:endParaRPr>
          </a:p>
        </p:txBody>
      </p:sp>
      <p:sp>
        <p:nvSpPr>
          <p:cNvPr id="22" name="Subtitle 2">
            <a:extLst>
              <a:ext uri="{FF2B5EF4-FFF2-40B4-BE49-F238E27FC236}">
                <a16:creationId xmlns:a16="http://schemas.microsoft.com/office/drawing/2014/main" id="{98787DC2-00D1-0C42-B2FE-580F0676430E}"/>
              </a:ext>
            </a:extLst>
          </p:cNvPr>
          <p:cNvSpPr txBox="1">
            <a:spLocks/>
          </p:cNvSpPr>
          <p:nvPr/>
        </p:nvSpPr>
        <p:spPr>
          <a:xfrm>
            <a:off x="241777" y="5537601"/>
            <a:ext cx="2367156" cy="1067861"/>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fontScale="925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lnSpc>
                <a:spcPct val="90000"/>
              </a:lnSpc>
              <a:spcBef>
                <a:spcPct val="20000"/>
              </a:spcBef>
              <a:defRPr/>
            </a:pPr>
            <a:r>
              <a:rPr lang="en-GB" sz="1600" b="1" u="sng" dirty="0">
                <a:latin typeface="+mj-lt"/>
              </a:rPr>
              <a:t>NEW VOCABULARY</a:t>
            </a:r>
          </a:p>
          <a:p>
            <a:pPr algn="ctr" eaLnBrk="1" hangingPunct="1">
              <a:lnSpc>
                <a:spcPct val="90000"/>
              </a:lnSpc>
              <a:spcBef>
                <a:spcPct val="20000"/>
              </a:spcBef>
              <a:defRPr/>
            </a:pPr>
            <a:r>
              <a:rPr lang="en-GB" sz="1400" dirty="0">
                <a:latin typeface="+mj-lt"/>
                <a:cs typeface="Basic sans fc"/>
              </a:rPr>
              <a:t>Marriage, Divorce, Companionship, Commitment, Co-habitation, Civil Partnership, Prenuptial Agreement </a:t>
            </a:r>
          </a:p>
        </p:txBody>
      </p:sp>
      <p:sp>
        <p:nvSpPr>
          <p:cNvPr id="27" name="Right Arrow 26">
            <a:extLst>
              <a:ext uri="{FF2B5EF4-FFF2-40B4-BE49-F238E27FC236}">
                <a16:creationId xmlns:a16="http://schemas.microsoft.com/office/drawing/2014/main" id="{69855A6E-8D5E-A442-BAFE-71C5278293B2}"/>
              </a:ext>
            </a:extLst>
          </p:cNvPr>
          <p:cNvSpPr/>
          <p:nvPr/>
        </p:nvSpPr>
        <p:spPr>
          <a:xfrm>
            <a:off x="1922119" y="393330"/>
            <a:ext cx="178677" cy="244887"/>
          </a:xfrm>
          <a:prstGeom prst="rightArrow">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4" name="Right Arrow 33">
            <a:extLst>
              <a:ext uri="{FF2B5EF4-FFF2-40B4-BE49-F238E27FC236}">
                <a16:creationId xmlns:a16="http://schemas.microsoft.com/office/drawing/2014/main" id="{77B50BC7-2861-5341-AF8F-C4587BC1665F}"/>
              </a:ext>
            </a:extLst>
          </p:cNvPr>
          <p:cNvSpPr/>
          <p:nvPr/>
        </p:nvSpPr>
        <p:spPr>
          <a:xfrm>
            <a:off x="4351641" y="393330"/>
            <a:ext cx="178677" cy="244887"/>
          </a:xfrm>
          <a:prstGeom prst="rightArrow">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36" name="Picture 11" descr="C:\Users\Optic Group111\Desktop\Discussion.png">
            <a:extLst>
              <a:ext uri="{FF2B5EF4-FFF2-40B4-BE49-F238E27FC236}">
                <a16:creationId xmlns:a16="http://schemas.microsoft.com/office/drawing/2014/main" id="{5D03B985-7984-4E45-8CEC-3651B37228D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0328" y="5450144"/>
            <a:ext cx="368648" cy="36864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8" name="Chevron 37">
            <a:extLst>
              <a:ext uri="{FF2B5EF4-FFF2-40B4-BE49-F238E27FC236}">
                <a16:creationId xmlns:a16="http://schemas.microsoft.com/office/drawing/2014/main" id="{5D69240A-C47E-D44E-9206-5B3F2C95CD9E}"/>
              </a:ext>
            </a:extLst>
          </p:cNvPr>
          <p:cNvSpPr/>
          <p:nvPr/>
        </p:nvSpPr>
        <p:spPr>
          <a:xfrm rot="5400000">
            <a:off x="464751" y="2506369"/>
            <a:ext cx="382796" cy="325250"/>
          </a:xfrm>
          <a:prstGeom prst="chevron">
            <a:avLst/>
          </a:prstGeom>
          <a:solidFill>
            <a:srgbClr val="FFC000"/>
          </a:solidFill>
          <a:ln w="28575">
            <a:solidFill>
              <a:srgbClr val="002060"/>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39" name="Chevron 38">
            <a:extLst>
              <a:ext uri="{FF2B5EF4-FFF2-40B4-BE49-F238E27FC236}">
                <a16:creationId xmlns:a16="http://schemas.microsoft.com/office/drawing/2014/main" id="{223C0C00-45CC-1C4A-9C14-AD4125C06680}"/>
              </a:ext>
            </a:extLst>
          </p:cNvPr>
          <p:cNvSpPr/>
          <p:nvPr/>
        </p:nvSpPr>
        <p:spPr>
          <a:xfrm rot="5400000">
            <a:off x="1310156" y="2715712"/>
            <a:ext cx="230396" cy="251815"/>
          </a:xfrm>
          <a:prstGeom prst="chevron">
            <a:avLst/>
          </a:prstGeom>
          <a:solidFill>
            <a:srgbClr val="FFC000"/>
          </a:solidFill>
          <a:ln w="28575">
            <a:solidFill>
              <a:srgbClr val="002060"/>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3" name="Rounded Rectangle 2">
            <a:extLst>
              <a:ext uri="{FF2B5EF4-FFF2-40B4-BE49-F238E27FC236}">
                <a16:creationId xmlns:a16="http://schemas.microsoft.com/office/drawing/2014/main" id="{7D82C7E2-A729-8D4C-9995-217D20530B88}"/>
              </a:ext>
            </a:extLst>
          </p:cNvPr>
          <p:cNvSpPr/>
          <p:nvPr/>
        </p:nvSpPr>
        <p:spPr>
          <a:xfrm>
            <a:off x="2706984" y="5124167"/>
            <a:ext cx="6189897" cy="1481295"/>
          </a:xfrm>
          <a:prstGeom prst="roundRect">
            <a:avLst/>
          </a:prstGeom>
          <a:solidFill>
            <a:schemeClr val="bg1"/>
          </a:solidFill>
          <a:ln w="38100">
            <a:solidFill>
              <a:srgbClr val="FFF20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dirty="0">
                <a:solidFill>
                  <a:schemeClr val="tx1"/>
                </a:solidFill>
              </a:rPr>
              <a:t>Why do some couples choose to get married?</a:t>
            </a:r>
          </a:p>
          <a:p>
            <a:r>
              <a:rPr lang="en-GB" dirty="0">
                <a:solidFill>
                  <a:schemeClr val="tx1"/>
                </a:solidFill>
              </a:rPr>
              <a:t>What is the most important part of marriage?</a:t>
            </a:r>
          </a:p>
        </p:txBody>
      </p:sp>
      <p:sp>
        <p:nvSpPr>
          <p:cNvPr id="23" name="Rounded Rectangle 22">
            <a:extLst>
              <a:ext uri="{FF2B5EF4-FFF2-40B4-BE49-F238E27FC236}">
                <a16:creationId xmlns:a16="http://schemas.microsoft.com/office/drawing/2014/main" id="{71F59942-6796-944F-B563-88AF6638B5E7}"/>
              </a:ext>
            </a:extLst>
          </p:cNvPr>
          <p:cNvSpPr/>
          <p:nvPr/>
        </p:nvSpPr>
        <p:spPr>
          <a:xfrm>
            <a:off x="7590991" y="6289453"/>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3 Minutes</a:t>
            </a:r>
          </a:p>
        </p:txBody>
      </p:sp>
      <p:pic>
        <p:nvPicPr>
          <p:cNvPr id="14" name="Picture 13" descr="A picture containing text, device, gauge&#10;&#10;Description automatically generated">
            <a:extLst>
              <a:ext uri="{FF2B5EF4-FFF2-40B4-BE49-F238E27FC236}">
                <a16:creationId xmlns:a16="http://schemas.microsoft.com/office/drawing/2014/main" id="{C1067029-B337-1533-D137-956980CDE19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70430" y="5202114"/>
            <a:ext cx="1501826" cy="1077120"/>
          </a:xfrm>
          <a:prstGeom prst="rect">
            <a:avLst/>
          </a:prstGeom>
          <a:effectLst>
            <a:outerShdw blurRad="63500" sx="102000" sy="102000" algn="ctr" rotWithShape="0">
              <a:prstClr val="black">
                <a:alpha val="40000"/>
              </a:prstClr>
            </a:outerShdw>
          </a:effectLst>
        </p:spPr>
      </p:pic>
      <p:sp>
        <p:nvSpPr>
          <p:cNvPr id="19" name="Chevron 37">
            <a:extLst>
              <a:ext uri="{FF2B5EF4-FFF2-40B4-BE49-F238E27FC236}">
                <a16:creationId xmlns:a16="http://schemas.microsoft.com/office/drawing/2014/main" id="{72A90AB6-F3A3-1AE6-E2E3-00E36AA4A835}"/>
              </a:ext>
            </a:extLst>
          </p:cNvPr>
          <p:cNvSpPr/>
          <p:nvPr/>
        </p:nvSpPr>
        <p:spPr>
          <a:xfrm rot="5400000">
            <a:off x="1992660" y="2506369"/>
            <a:ext cx="382796" cy="325250"/>
          </a:xfrm>
          <a:prstGeom prst="chevron">
            <a:avLst/>
          </a:prstGeom>
          <a:solidFill>
            <a:srgbClr val="FFC000"/>
          </a:solidFill>
          <a:ln w="28575">
            <a:solidFill>
              <a:srgbClr val="002060"/>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cxnSp>
        <p:nvCxnSpPr>
          <p:cNvPr id="33" name="Straight Connector 32">
            <a:extLst>
              <a:ext uri="{FF2B5EF4-FFF2-40B4-BE49-F238E27FC236}">
                <a16:creationId xmlns:a16="http://schemas.microsoft.com/office/drawing/2014/main" id="{5910D361-9650-AB15-9202-E1E255866958}"/>
              </a:ext>
            </a:extLst>
          </p:cNvPr>
          <p:cNvCxnSpPr/>
          <p:nvPr/>
        </p:nvCxnSpPr>
        <p:spPr>
          <a:xfrm>
            <a:off x="486850" y="3699999"/>
            <a:ext cx="1853159" cy="0"/>
          </a:xfrm>
          <a:prstGeom prst="line">
            <a:avLst/>
          </a:prstGeom>
          <a:ln w="44450">
            <a:gradFill flip="none" rotWithShape="1">
              <a:gsLst>
                <a:gs pos="0">
                  <a:schemeClr val="accent1">
                    <a:lumMod val="5000"/>
                    <a:lumOff val="95000"/>
                  </a:schemeClr>
                </a:gs>
                <a:gs pos="50000">
                  <a:schemeClr val="accent1">
                    <a:lumMod val="45000"/>
                    <a:lumOff val="55000"/>
                  </a:schemeClr>
                </a:gs>
                <a:gs pos="100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0180B795-91DC-3F16-6798-07F8A1FEE8A5}"/>
              </a:ext>
            </a:extLst>
          </p:cNvPr>
          <p:cNvCxnSpPr/>
          <p:nvPr/>
        </p:nvCxnSpPr>
        <p:spPr>
          <a:xfrm>
            <a:off x="486850" y="4631267"/>
            <a:ext cx="1853159" cy="0"/>
          </a:xfrm>
          <a:prstGeom prst="line">
            <a:avLst/>
          </a:prstGeom>
          <a:ln w="44450">
            <a:gradFill flip="none" rotWithShape="1">
              <a:gsLst>
                <a:gs pos="0">
                  <a:schemeClr val="accent1">
                    <a:lumMod val="5000"/>
                    <a:lumOff val="95000"/>
                  </a:schemeClr>
                </a:gs>
                <a:gs pos="50000">
                  <a:schemeClr val="accent1">
                    <a:lumMod val="45000"/>
                    <a:lumOff val="55000"/>
                  </a:schemeClr>
                </a:gs>
                <a:gs pos="100000">
                  <a:schemeClr val="bg1"/>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56" name="Date Placeholder 3">
            <a:extLst>
              <a:ext uri="{FF2B5EF4-FFF2-40B4-BE49-F238E27FC236}">
                <a16:creationId xmlns:a16="http://schemas.microsoft.com/office/drawing/2014/main" id="{FCCA3CA6-3C1A-E001-DFC2-B1747F595B71}"/>
              </a:ext>
            </a:extLst>
          </p:cNvPr>
          <p:cNvSpPr txBox="1">
            <a:spLocks/>
          </p:cNvSpPr>
          <p:nvPr/>
        </p:nvSpPr>
        <p:spPr bwMode="auto">
          <a:xfrm>
            <a:off x="6713219" y="159604"/>
            <a:ext cx="2279248" cy="747967"/>
          </a:xfrm>
          <a:prstGeom prst="rect">
            <a:avLst/>
          </a:prstGeom>
          <a:noFill/>
          <a:ln>
            <a:noFill/>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D80BAAEA-C947-BF45-AB1F-465E73554441}" type="datetime2">
              <a:rPr lang="en-GB" sz="2000" b="1">
                <a:solidFill>
                  <a:schemeClr val="bg1"/>
                </a:solidFill>
                <a:effectLst>
                  <a:glow rad="101600">
                    <a:srgbClr val="7030A0">
                      <a:alpha val="90000"/>
                    </a:srgbClr>
                  </a:glow>
                </a:effectLst>
                <a:latin typeface="Comic Sans MS" panose="030F0702030302020204" pitchFamily="66" charset="0"/>
                <a:cs typeface="Levenim MT" pitchFamily="2" charset="-79"/>
              </a:rPr>
              <a:pPr algn="r" eaLnBrk="1" hangingPunct="1"/>
              <a:t>Thursday, 26 February 2026</a:t>
            </a:fld>
            <a:endParaRPr lang="en-GB" sz="1600" b="1" dirty="0">
              <a:solidFill>
                <a:schemeClr val="bg1"/>
              </a:solidFill>
              <a:effectLst>
                <a:glow rad="101600">
                  <a:srgbClr val="7030A0">
                    <a:alpha val="90000"/>
                  </a:srgbClr>
                </a:glow>
              </a:effectLst>
              <a:latin typeface="Comic Sans MS" panose="030F0702030302020204" pitchFamily="66" charset="0"/>
              <a:cs typeface="Levenim MT" pitchFamily="2" charset="-79"/>
            </a:endParaRPr>
          </a:p>
        </p:txBody>
      </p:sp>
      <p:pic>
        <p:nvPicPr>
          <p:cNvPr id="15" name="Picture 14" descr="A black background with white text&#10;&#10;Description automatically generated with medium confidence">
            <a:extLst>
              <a:ext uri="{FF2B5EF4-FFF2-40B4-BE49-F238E27FC236}">
                <a16:creationId xmlns:a16="http://schemas.microsoft.com/office/drawing/2014/main" id="{32E8E039-4037-84AE-6985-CA071B8909E5}"/>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20141" y="189257"/>
            <a:ext cx="1797546" cy="640593"/>
          </a:xfrm>
          <a:prstGeom prst="rect">
            <a:avLst/>
          </a:prstGeom>
        </p:spPr>
      </p:pic>
      <p:pic>
        <p:nvPicPr>
          <p:cNvPr id="2" name="Picture 1" descr="Text&#10;&#10;Description automatically generated">
            <a:extLst>
              <a:ext uri="{FF2B5EF4-FFF2-40B4-BE49-F238E27FC236}">
                <a16:creationId xmlns:a16="http://schemas.microsoft.com/office/drawing/2014/main" id="{640ED8B1-B8ED-49CF-C3C1-F041F51D283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18140" y="4635501"/>
            <a:ext cx="2159000" cy="547247"/>
          </a:xfrm>
          <a:prstGeom prst="rect">
            <a:avLst/>
          </a:prstGeom>
          <a:effectLst>
            <a:glow rad="101600">
              <a:schemeClr val="bg1">
                <a:alpha val="80000"/>
              </a:schemeClr>
            </a:glow>
          </a:effectLst>
        </p:spPr>
      </p:pic>
      <p:pic>
        <p:nvPicPr>
          <p:cNvPr id="5" name="Picture 4" descr="Text&#10;&#10;Description automatically generated with medium confidence">
            <a:extLst>
              <a:ext uri="{FF2B5EF4-FFF2-40B4-BE49-F238E27FC236}">
                <a16:creationId xmlns:a16="http://schemas.microsoft.com/office/drawing/2014/main" id="{8D423BD7-CAC4-BFFA-A4B1-2F299F1F944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867275" y="4739630"/>
            <a:ext cx="1914525" cy="443118"/>
          </a:xfrm>
          <a:prstGeom prst="rect">
            <a:avLst/>
          </a:prstGeom>
          <a:effectLst>
            <a:glow rad="101600">
              <a:schemeClr val="bg1">
                <a:alpha val="80000"/>
              </a:schemeClr>
            </a:glow>
          </a:effectLst>
        </p:spPr>
      </p:pic>
      <p:pic>
        <p:nvPicPr>
          <p:cNvPr id="9" name="Picture 8" descr="Logo&#10;&#10;Description automatically generated">
            <a:extLst>
              <a:ext uri="{FF2B5EF4-FFF2-40B4-BE49-F238E27FC236}">
                <a16:creationId xmlns:a16="http://schemas.microsoft.com/office/drawing/2014/main" id="{70FC5268-328F-3123-628A-A2EFA78D170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349" y="690986"/>
            <a:ext cx="1299446" cy="1299446"/>
          </a:xfrm>
          <a:prstGeom prst="rect">
            <a:avLst/>
          </a:prstGeom>
          <a:effectLst>
            <a:outerShdw blurRad="50800" dist="38100" dir="5400000" algn="t" rotWithShape="0">
              <a:prstClr val="black">
                <a:alpha val="40000"/>
              </a:prstClr>
            </a:outerShdw>
          </a:effectLst>
        </p:spPr>
      </p:pic>
      <p:sp>
        <p:nvSpPr>
          <p:cNvPr id="11" name="Subtitle 2">
            <a:extLst>
              <a:ext uri="{FF2B5EF4-FFF2-40B4-BE49-F238E27FC236}">
                <a16:creationId xmlns:a16="http://schemas.microsoft.com/office/drawing/2014/main" id="{E8B6EC01-5926-469D-0C83-D8AEC20B059F}"/>
              </a:ext>
            </a:extLst>
          </p:cNvPr>
          <p:cNvSpPr txBox="1">
            <a:spLocks/>
          </p:cNvSpPr>
          <p:nvPr/>
        </p:nvSpPr>
        <p:spPr>
          <a:xfrm>
            <a:off x="2188277" y="195606"/>
            <a:ext cx="2029393" cy="648000"/>
          </a:xfrm>
          <a:prstGeom prst="rect">
            <a:avLst/>
          </a:prstGeom>
          <a:solidFill>
            <a:schemeClr val="bg1"/>
          </a:solidFill>
          <a:ln w="38100" cmpd="sng">
            <a:solidFill>
              <a:srgbClr val="FFF200"/>
            </a:solid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anchor="ctr">
            <a:no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r>
              <a:rPr lang="en-GB" sz="1400" b="1" i="1" dirty="0">
                <a:latin typeface="+mj-lt"/>
              </a:rPr>
              <a:t>LIFE BEYOND SCHOOL</a:t>
            </a:r>
            <a:endParaRPr lang="en-GB" sz="1200" b="1" i="1" dirty="0">
              <a:latin typeface="+mj-lt"/>
            </a:endParaRPr>
          </a:p>
        </p:txBody>
      </p:sp>
      <p:sp>
        <p:nvSpPr>
          <p:cNvPr id="12" name="Subtitle 2">
            <a:extLst>
              <a:ext uri="{FF2B5EF4-FFF2-40B4-BE49-F238E27FC236}">
                <a16:creationId xmlns:a16="http://schemas.microsoft.com/office/drawing/2014/main" id="{A4457D2F-925B-3C9D-4555-C745A38DF00F}"/>
              </a:ext>
            </a:extLst>
          </p:cNvPr>
          <p:cNvSpPr txBox="1">
            <a:spLocks/>
          </p:cNvSpPr>
          <p:nvPr/>
        </p:nvSpPr>
        <p:spPr>
          <a:xfrm>
            <a:off x="4683826" y="274320"/>
            <a:ext cx="2029393" cy="490572"/>
          </a:xfrm>
          <a:prstGeom prst="rect">
            <a:avLst/>
          </a:prstGeom>
          <a:solidFill>
            <a:schemeClr val="bg1"/>
          </a:solidFill>
          <a:ln w="38100" cmpd="sng">
            <a:solidFill>
              <a:srgbClr val="FFF200"/>
            </a:solidFill>
          </a:ln>
          <a:effectLst>
            <a:innerShdw blurRad="114300">
              <a:prstClr val="black"/>
            </a:innerShdw>
          </a:effectLst>
        </p:spPr>
        <p:style>
          <a:lnRef idx="2">
            <a:schemeClr val="dk1"/>
          </a:lnRef>
          <a:fillRef idx="1">
            <a:schemeClr val="lt1"/>
          </a:fillRef>
          <a:effectRef idx="0">
            <a:schemeClr val="dk1"/>
          </a:effectRef>
          <a:fontRef idx="minor">
            <a:schemeClr val="dk1"/>
          </a:fontRef>
        </p:style>
        <p:txBody>
          <a:bodyPr anchor="ctr">
            <a:no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a:r>
              <a:rPr lang="en-GB" sz="1200" b="1" i="1" dirty="0">
                <a:latin typeface="+mj-lt"/>
              </a:rPr>
              <a:t>Rights and Responsibilities</a:t>
            </a:r>
            <a:endParaRPr lang="en-GB" sz="1100" b="1" i="1" dirty="0">
              <a:latin typeface="+mj-lt"/>
            </a:endParaRPr>
          </a:p>
        </p:txBody>
      </p:sp>
      <p:pic>
        <p:nvPicPr>
          <p:cNvPr id="1028" name="Picture 4" descr="Wedding couples collection">
            <a:extLst>
              <a:ext uri="{FF2B5EF4-FFF2-40B4-BE49-F238E27FC236}">
                <a16:creationId xmlns:a16="http://schemas.microsoft.com/office/drawing/2014/main" id="{2880F047-59C2-89D2-F036-5D76C12CDFE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167989" y="2150059"/>
            <a:ext cx="3669865" cy="24446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66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74FA76-AF9B-D470-974D-B4275FACBC76}"/>
              </a:ext>
            </a:extLst>
          </p:cNvPr>
          <p:cNvSpPr txBox="1"/>
          <p:nvPr/>
        </p:nvSpPr>
        <p:spPr>
          <a:xfrm>
            <a:off x="223114" y="1143837"/>
            <a:ext cx="4348885" cy="5509200"/>
          </a:xfrm>
          <a:prstGeom prst="rect">
            <a:avLst/>
          </a:prstGeom>
          <a:ln/>
        </p:spPr>
        <p:style>
          <a:lnRef idx="2">
            <a:schemeClr val="dk1"/>
          </a:lnRef>
          <a:fillRef idx="1">
            <a:schemeClr val="lt1"/>
          </a:fillRef>
          <a:effectRef idx="0">
            <a:schemeClr val="dk1"/>
          </a:effectRef>
          <a:fontRef idx="minor">
            <a:schemeClr val="dk1"/>
          </a:fontRef>
        </p:style>
        <p:txBody>
          <a:bodyPr wrap="square" rtlCol="0">
            <a:noAutofit/>
          </a:bodyPr>
          <a:lstStyle/>
          <a:p>
            <a:pPr marL="171450" indent="-171450">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One of the most common reasons why people get married is for the </a:t>
            </a:r>
            <a:r>
              <a:rPr lang="en-GB" sz="1600" b="1" dirty="0">
                <a:latin typeface="Times New Roman" panose="02020603050405020304" pitchFamily="18" charset="0"/>
                <a:cs typeface="Times New Roman" panose="02020603050405020304" pitchFamily="18" charset="0"/>
              </a:rPr>
              <a:t>love and companionship </a:t>
            </a:r>
            <a:r>
              <a:rPr lang="en-GB" sz="1600" dirty="0">
                <a:latin typeface="Times New Roman" panose="02020603050405020304" pitchFamily="18" charset="0"/>
                <a:cs typeface="Times New Roman" panose="02020603050405020304" pitchFamily="18" charset="0"/>
              </a:rPr>
              <a:t>that comes with being with someone special. </a:t>
            </a:r>
          </a:p>
          <a:p>
            <a:pPr marL="171450" indent="-171450">
              <a:buFont typeface="Arial" panose="020B0604020202020204" pitchFamily="34" charset="0"/>
              <a:buChar char="•"/>
            </a:pPr>
            <a:endParaRPr lang="en-GB"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In many cultures, </a:t>
            </a:r>
            <a:r>
              <a:rPr lang="en-GB" sz="1600" b="1" dirty="0">
                <a:latin typeface="Times New Roman" panose="02020603050405020304" pitchFamily="18" charset="0"/>
                <a:cs typeface="Times New Roman" panose="02020603050405020304" pitchFamily="18" charset="0"/>
              </a:rPr>
              <a:t>marriage is seen as a natural progression in life</a:t>
            </a:r>
            <a:r>
              <a:rPr lang="en-GB" sz="1600" dirty="0">
                <a:latin typeface="Times New Roman" panose="02020603050405020304" pitchFamily="18" charset="0"/>
                <a:cs typeface="Times New Roman" panose="02020603050405020304" pitchFamily="18" charset="0"/>
              </a:rPr>
              <a:t>, and people feel societal or familial pressure to get married, especially as they approach a certain age.</a:t>
            </a:r>
          </a:p>
          <a:p>
            <a:pPr marL="171450" indent="-171450">
              <a:buFont typeface="Arial" panose="020B0604020202020204" pitchFamily="34" charset="0"/>
              <a:buChar char="•"/>
            </a:pPr>
            <a:endParaRPr lang="en-GB"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Some people get married because of their </a:t>
            </a:r>
            <a:r>
              <a:rPr lang="en-GB" sz="1600" b="1" dirty="0">
                <a:latin typeface="Times New Roman" panose="02020603050405020304" pitchFamily="18" charset="0"/>
                <a:cs typeface="Times New Roman" panose="02020603050405020304" pitchFamily="18" charset="0"/>
              </a:rPr>
              <a:t>religious or spiritual beliefs</a:t>
            </a:r>
            <a:r>
              <a:rPr lang="en-GB" sz="1600" dirty="0">
                <a:latin typeface="Times New Roman" panose="02020603050405020304" pitchFamily="18" charset="0"/>
                <a:cs typeface="Times New Roman" panose="02020603050405020304" pitchFamily="18" charset="0"/>
              </a:rPr>
              <a:t>. Marriage is often seen as a sacred institution in many religions, and couples may choose to get married as a way of solidifying their commitment to each other before their god.</a:t>
            </a:r>
          </a:p>
          <a:p>
            <a:pPr marL="171450" indent="-171450">
              <a:buFont typeface="Arial" panose="020B0604020202020204" pitchFamily="34" charset="0"/>
              <a:buChar char="•"/>
            </a:pPr>
            <a:endParaRPr lang="en-GB" sz="16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Marriage can provide </a:t>
            </a:r>
            <a:r>
              <a:rPr lang="en-GB" sz="1600" b="1" dirty="0">
                <a:latin typeface="Times New Roman" panose="02020603050405020304" pitchFamily="18" charset="0"/>
                <a:cs typeface="Times New Roman" panose="02020603050405020304" pitchFamily="18" charset="0"/>
              </a:rPr>
              <a:t>emotional security</a:t>
            </a:r>
            <a:r>
              <a:rPr lang="en-GB" sz="1600" dirty="0">
                <a:latin typeface="Times New Roman" panose="02020603050405020304" pitchFamily="18" charset="0"/>
                <a:cs typeface="Times New Roman" panose="02020603050405020304" pitchFamily="18" charset="0"/>
              </a:rPr>
              <a:t>, especially for those who have experienced traumatic or difficult childhoods. Being with a partner who is committed to you can help create a sense of safety and stability.</a:t>
            </a:r>
          </a:p>
          <a:p>
            <a:pPr marL="171450" indent="-171450">
              <a:buFont typeface="Arial" panose="020B0604020202020204" pitchFamily="34" charset="0"/>
              <a:buChar char="•"/>
            </a:pPr>
            <a:endParaRPr lang="en-GB" sz="1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9BFC6D0-7667-F367-B5F1-9D9F3A48EBE0}"/>
              </a:ext>
            </a:extLst>
          </p:cNvPr>
          <p:cNvSpPr txBox="1"/>
          <p:nvPr/>
        </p:nvSpPr>
        <p:spPr>
          <a:xfrm>
            <a:off x="4744314" y="1143837"/>
            <a:ext cx="4128696" cy="3313863"/>
          </a:xfrm>
          <a:prstGeom prst="rect">
            <a:avLst/>
          </a:prstGeom>
          <a:ln/>
        </p:spPr>
        <p:style>
          <a:lnRef idx="2">
            <a:schemeClr val="dk1"/>
          </a:lnRef>
          <a:fillRef idx="1">
            <a:schemeClr val="lt1"/>
          </a:fillRef>
          <a:effectRef idx="0">
            <a:schemeClr val="dk1"/>
          </a:effectRef>
          <a:fontRef idx="minor">
            <a:schemeClr val="dk1"/>
          </a:fontRef>
        </p:style>
        <p:txBody>
          <a:bodyPr wrap="square" rtlCol="0">
            <a:noAutofit/>
          </a:bodyPr>
          <a:lstStyle/>
          <a:p>
            <a:pPr marL="342900" indent="-342900">
              <a:buFont typeface="Arial" charset="0"/>
              <a:buChar char="•"/>
            </a:pPr>
            <a:r>
              <a:rPr lang="en-GB" sz="1600" dirty="0">
                <a:latin typeface="Times New Roman" charset="0"/>
                <a:ea typeface="Times New Roman" charset="0"/>
                <a:cs typeface="Times New Roman" charset="0"/>
              </a:rPr>
              <a:t>Many people get married with the intention of </a:t>
            </a:r>
            <a:r>
              <a:rPr lang="en-GB" sz="1600" b="1" dirty="0">
                <a:latin typeface="Times New Roman" charset="0"/>
                <a:ea typeface="Times New Roman" charset="0"/>
                <a:cs typeface="Times New Roman" charset="0"/>
              </a:rPr>
              <a:t>starting a family</a:t>
            </a:r>
            <a:r>
              <a:rPr lang="en-GB" sz="1600" dirty="0">
                <a:latin typeface="Times New Roman" charset="0"/>
                <a:ea typeface="Times New Roman" charset="0"/>
                <a:cs typeface="Times New Roman" charset="0"/>
              </a:rPr>
              <a:t>. They want to create a stable and secure environment for their children to grow up in, and believe that marriage is an important foundation for building a family.</a:t>
            </a:r>
          </a:p>
          <a:p>
            <a:pPr marL="342900" indent="-342900">
              <a:buFont typeface="Arial" charset="0"/>
              <a:buChar char="•"/>
            </a:pPr>
            <a:endParaRPr lang="en-GB" sz="1600" dirty="0">
              <a:latin typeface="Times New Roman" charset="0"/>
              <a:ea typeface="Times New Roman" charset="0"/>
              <a:cs typeface="Times New Roman" charset="0"/>
            </a:endParaRPr>
          </a:p>
          <a:p>
            <a:pPr marL="342900" indent="-342900">
              <a:buFont typeface="Arial" charset="0"/>
              <a:buChar char="•"/>
            </a:pPr>
            <a:r>
              <a:rPr lang="en-GB" sz="1600" dirty="0">
                <a:latin typeface="Times New Roman" charset="0"/>
                <a:ea typeface="Times New Roman" charset="0"/>
                <a:cs typeface="Times New Roman" charset="0"/>
              </a:rPr>
              <a:t>For some people, getting married is a way to achieve </a:t>
            </a:r>
            <a:r>
              <a:rPr lang="en-GB" sz="1600" b="1" dirty="0">
                <a:latin typeface="Times New Roman" charset="0"/>
                <a:ea typeface="Times New Roman" charset="0"/>
                <a:cs typeface="Times New Roman" charset="0"/>
              </a:rPr>
              <a:t>financial stability</a:t>
            </a:r>
            <a:r>
              <a:rPr lang="en-GB" sz="1600" dirty="0">
                <a:latin typeface="Times New Roman" charset="0"/>
                <a:ea typeface="Times New Roman" charset="0"/>
                <a:cs typeface="Times New Roman" charset="0"/>
              </a:rPr>
              <a:t>. Two incomes can be better than one, and pooling resources can make it easier to buy a home, start a business, or achieve other financial goals.</a:t>
            </a:r>
          </a:p>
          <a:p>
            <a:endParaRPr lang="en-GB" sz="1600" dirty="0">
              <a:latin typeface="Times New Roman" charset="0"/>
              <a:ea typeface="Times New Roman" charset="0"/>
              <a:cs typeface="Times New Roman" charset="0"/>
            </a:endParaRPr>
          </a:p>
        </p:txBody>
      </p:sp>
      <p:sp>
        <p:nvSpPr>
          <p:cNvPr id="10" name="Title 1">
            <a:extLst>
              <a:ext uri="{FF2B5EF4-FFF2-40B4-BE49-F238E27FC236}">
                <a16:creationId xmlns:a16="http://schemas.microsoft.com/office/drawing/2014/main" id="{F239455B-CAAD-9F9E-8A54-AA11DC73BBEB}"/>
              </a:ext>
            </a:extLst>
          </p:cNvPr>
          <p:cNvSpPr txBox="1">
            <a:spLocks/>
          </p:cNvSpPr>
          <p:nvPr/>
        </p:nvSpPr>
        <p:spPr>
          <a:xfrm>
            <a:off x="213360" y="179231"/>
            <a:ext cx="8659649" cy="808803"/>
          </a:xfrm>
          <a:prstGeom prst="rect">
            <a:avLst/>
          </a:prstGeom>
          <a:gradFill>
            <a:gsLst>
              <a:gs pos="0">
                <a:schemeClr val="bg1">
                  <a:lumMod val="95000"/>
                </a:schemeClr>
              </a:gs>
              <a:gs pos="64999">
                <a:schemeClr val="bg1"/>
              </a:gs>
              <a:gs pos="100000">
                <a:schemeClr val="bg1">
                  <a:lumMod val="65000"/>
                </a:schemeClr>
              </a:gs>
            </a:gsLst>
            <a:lin ang="5400000" scaled="0"/>
          </a:gradFill>
          <a:ln w="12700">
            <a:solidFill>
              <a:srgbClr val="FFF200"/>
            </a:solidFill>
          </a:ln>
        </p:spPr>
        <p:style>
          <a:lnRef idx="2">
            <a:schemeClr val="accent5"/>
          </a:lnRef>
          <a:fillRef idx="1">
            <a:schemeClr val="lt1"/>
          </a:fillRef>
          <a:effectRef idx="0">
            <a:schemeClr val="accent5"/>
          </a:effectRef>
          <a:fontRef idx="minor">
            <a:schemeClr val="dk1"/>
          </a:fontRef>
        </p:style>
        <p:txBody>
          <a:bodyPr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b="1" dirty="0">
                <a:ln w="0"/>
                <a:solidFill>
                  <a:schemeClr val="tx1"/>
                </a:solidFill>
                <a:effectLst>
                  <a:outerShdw blurRad="38100" dist="19050" dir="2700000" algn="tl" rotWithShape="0">
                    <a:schemeClr val="dk1">
                      <a:alpha val="40000"/>
                    </a:schemeClr>
                  </a:outerShdw>
                </a:effectLst>
                <a:latin typeface="Comic Sans MS" charset="0"/>
                <a:ea typeface="MS PGothic" charset="0"/>
              </a:rPr>
              <a:t>Why Do People Get Married? </a:t>
            </a:r>
          </a:p>
        </p:txBody>
      </p:sp>
      <p:pic>
        <p:nvPicPr>
          <p:cNvPr id="2" name="Picture 1">
            <a:extLst>
              <a:ext uri="{FF2B5EF4-FFF2-40B4-BE49-F238E27FC236}">
                <a16:creationId xmlns:a16="http://schemas.microsoft.com/office/drawing/2014/main" id="{BA1D2710-B750-B604-27D4-2F8044CF115A}"/>
              </a:ext>
            </a:extLst>
          </p:cNvPr>
          <p:cNvPicPr>
            <a:picLocks noChangeAspect="1"/>
          </p:cNvPicPr>
          <p:nvPr/>
        </p:nvPicPr>
        <p:blipFill>
          <a:blip r:embed="rId3"/>
          <a:stretch>
            <a:fillRect/>
          </a:stretch>
        </p:blipFill>
        <p:spPr>
          <a:xfrm>
            <a:off x="5553076" y="4614320"/>
            <a:ext cx="2640946" cy="19781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909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0BB9C0-4305-4783-4493-E661843FAF78}"/>
              </a:ext>
            </a:extLst>
          </p:cNvPr>
          <p:cNvSpPr/>
          <p:nvPr/>
        </p:nvSpPr>
        <p:spPr>
          <a:xfrm>
            <a:off x="251884" y="2269522"/>
            <a:ext cx="2857500" cy="972000"/>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anchor="ctr">
            <a:noAutofit/>
          </a:bodyPr>
          <a:lstStyle/>
          <a:p>
            <a:pPr algn="ctr" eaLnBrk="1" hangingPunct="1">
              <a:defRPr/>
            </a:pPr>
            <a:r>
              <a:rPr lang="en-GB" sz="2800" b="1" dirty="0">
                <a:latin typeface="Calibri"/>
                <a:cs typeface="Calibri"/>
              </a:rPr>
              <a:t>Civil Partnership</a:t>
            </a:r>
            <a:endParaRPr lang="en-GB" sz="2800" dirty="0">
              <a:latin typeface="Calibri"/>
              <a:cs typeface="Calibri"/>
            </a:endParaRPr>
          </a:p>
        </p:txBody>
      </p:sp>
      <p:sp>
        <p:nvSpPr>
          <p:cNvPr id="7" name="Rectangle 6">
            <a:extLst>
              <a:ext uri="{FF2B5EF4-FFF2-40B4-BE49-F238E27FC236}">
                <a16:creationId xmlns:a16="http://schemas.microsoft.com/office/drawing/2014/main" id="{093241CD-D5C1-7A76-3C00-EC57A046E07A}"/>
              </a:ext>
            </a:extLst>
          </p:cNvPr>
          <p:cNvSpPr/>
          <p:nvPr/>
        </p:nvSpPr>
        <p:spPr>
          <a:xfrm>
            <a:off x="251884" y="3423888"/>
            <a:ext cx="2857500" cy="972000"/>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anchor="ctr">
            <a:noAutofit/>
          </a:bodyPr>
          <a:lstStyle/>
          <a:p>
            <a:pPr algn="ctr" eaLnBrk="1" hangingPunct="1">
              <a:defRPr/>
            </a:pPr>
            <a:r>
              <a:rPr lang="en-GB" sz="2800" b="1" dirty="0">
                <a:latin typeface="Calibri"/>
                <a:cs typeface="Calibri"/>
              </a:rPr>
              <a:t>Same-Sex Marriage </a:t>
            </a:r>
            <a:endParaRPr lang="en-GB" sz="2800" dirty="0">
              <a:latin typeface="Calibri"/>
              <a:cs typeface="Calibri"/>
            </a:endParaRPr>
          </a:p>
        </p:txBody>
      </p:sp>
      <p:sp>
        <p:nvSpPr>
          <p:cNvPr id="8" name="Rectangle 7">
            <a:extLst>
              <a:ext uri="{FF2B5EF4-FFF2-40B4-BE49-F238E27FC236}">
                <a16:creationId xmlns:a16="http://schemas.microsoft.com/office/drawing/2014/main" id="{645D589D-85ED-F26F-C030-E09C5958E380}"/>
              </a:ext>
            </a:extLst>
          </p:cNvPr>
          <p:cNvSpPr/>
          <p:nvPr/>
        </p:nvSpPr>
        <p:spPr>
          <a:xfrm>
            <a:off x="251884" y="4578255"/>
            <a:ext cx="2857500" cy="972000"/>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anchor="ctr">
            <a:noAutofit/>
          </a:bodyPr>
          <a:lstStyle/>
          <a:p>
            <a:pPr algn="ctr" eaLnBrk="1" hangingPunct="1">
              <a:defRPr/>
            </a:pPr>
            <a:r>
              <a:rPr lang="en-GB" sz="2800" b="1" dirty="0">
                <a:latin typeface="Calibri"/>
                <a:cs typeface="Calibri"/>
              </a:rPr>
              <a:t>Cohabitation</a:t>
            </a:r>
            <a:endParaRPr lang="en-GB" sz="2800" dirty="0">
              <a:latin typeface="Calibri"/>
              <a:cs typeface="Calibri"/>
            </a:endParaRPr>
          </a:p>
        </p:txBody>
      </p:sp>
      <p:sp>
        <p:nvSpPr>
          <p:cNvPr id="9" name="Rectangle 8">
            <a:extLst>
              <a:ext uri="{FF2B5EF4-FFF2-40B4-BE49-F238E27FC236}">
                <a16:creationId xmlns:a16="http://schemas.microsoft.com/office/drawing/2014/main" id="{469E0B40-4026-D2A0-1263-6B8D0EB1DF8C}"/>
              </a:ext>
            </a:extLst>
          </p:cNvPr>
          <p:cNvSpPr/>
          <p:nvPr/>
        </p:nvSpPr>
        <p:spPr>
          <a:xfrm>
            <a:off x="251884" y="1115156"/>
            <a:ext cx="2857500" cy="972000"/>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anchor="ctr">
            <a:noAutofit/>
          </a:bodyPr>
          <a:lstStyle/>
          <a:p>
            <a:pPr algn="ctr" eaLnBrk="1" hangingPunct="1">
              <a:defRPr/>
            </a:pPr>
            <a:r>
              <a:rPr lang="en-GB" sz="2800" b="1" dirty="0">
                <a:latin typeface="Calibri"/>
                <a:cs typeface="Calibri"/>
              </a:rPr>
              <a:t>Marriage</a:t>
            </a:r>
          </a:p>
        </p:txBody>
      </p:sp>
      <p:sp>
        <p:nvSpPr>
          <p:cNvPr id="10" name="Rectangle 9">
            <a:extLst>
              <a:ext uri="{FF2B5EF4-FFF2-40B4-BE49-F238E27FC236}">
                <a16:creationId xmlns:a16="http://schemas.microsoft.com/office/drawing/2014/main" id="{A9CCC959-0210-3DDD-AACD-58854CEDDF3D}"/>
              </a:ext>
            </a:extLst>
          </p:cNvPr>
          <p:cNvSpPr/>
          <p:nvPr/>
        </p:nvSpPr>
        <p:spPr>
          <a:xfrm>
            <a:off x="4259795" y="4578255"/>
            <a:ext cx="4068000" cy="972000"/>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wrap="square" anchor="ctr">
            <a:noAutofit/>
          </a:bodyPr>
          <a:lstStyle/>
          <a:p>
            <a:pPr algn="ctr" eaLnBrk="1" hangingPunct="1">
              <a:defRPr/>
            </a:pPr>
            <a:r>
              <a:rPr lang="en-GB" sz="1600" dirty="0">
                <a:latin typeface="Calibri"/>
                <a:cs typeface="Calibri"/>
              </a:rPr>
              <a:t>A legally recognised union between two consenting individuals that involves commitment, companionship, and mutual support.</a:t>
            </a:r>
          </a:p>
        </p:txBody>
      </p:sp>
      <p:sp>
        <p:nvSpPr>
          <p:cNvPr id="11" name="Rectangle 10">
            <a:extLst>
              <a:ext uri="{FF2B5EF4-FFF2-40B4-BE49-F238E27FC236}">
                <a16:creationId xmlns:a16="http://schemas.microsoft.com/office/drawing/2014/main" id="{827AD8EE-3343-251D-2161-5F1A5C65EAB5}"/>
              </a:ext>
            </a:extLst>
          </p:cNvPr>
          <p:cNvSpPr/>
          <p:nvPr/>
        </p:nvSpPr>
        <p:spPr>
          <a:xfrm>
            <a:off x="4258208" y="2269522"/>
            <a:ext cx="4068000" cy="972000"/>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wrap="square" anchor="ctr">
            <a:noAutofit/>
          </a:bodyPr>
          <a:lstStyle/>
          <a:p>
            <a:pPr algn="ctr" eaLnBrk="1" hangingPunct="1">
              <a:defRPr/>
            </a:pPr>
            <a:r>
              <a:rPr lang="en-GB" sz="1600" dirty="0">
                <a:latin typeface="Calibri"/>
                <a:cs typeface="Calibri"/>
              </a:rPr>
              <a:t>A legal relationship which can be registered by two people who aren't related to each other.</a:t>
            </a:r>
          </a:p>
        </p:txBody>
      </p:sp>
      <p:sp>
        <p:nvSpPr>
          <p:cNvPr id="12" name="Rectangle 11">
            <a:extLst>
              <a:ext uri="{FF2B5EF4-FFF2-40B4-BE49-F238E27FC236}">
                <a16:creationId xmlns:a16="http://schemas.microsoft.com/office/drawing/2014/main" id="{CCEDCEE1-8631-C2AA-D334-1E322CF7ABBB}"/>
              </a:ext>
            </a:extLst>
          </p:cNvPr>
          <p:cNvSpPr/>
          <p:nvPr/>
        </p:nvSpPr>
        <p:spPr>
          <a:xfrm>
            <a:off x="4259795" y="1115156"/>
            <a:ext cx="4068000" cy="972000"/>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wrap="square" anchor="ctr">
            <a:noAutofit/>
          </a:bodyPr>
          <a:lstStyle/>
          <a:p>
            <a:pPr algn="ctr" eaLnBrk="1" hangingPunct="1">
              <a:defRPr/>
            </a:pPr>
            <a:r>
              <a:rPr lang="en-GB" sz="1600" dirty="0">
                <a:solidFill>
                  <a:srgbClr val="000000"/>
                </a:solidFill>
                <a:latin typeface="Calibri"/>
                <a:ea typeface="MS PGothic" charset="0"/>
                <a:cs typeface="Calibri"/>
              </a:rPr>
              <a:t>Marriage between persons of the same-sex.</a:t>
            </a:r>
          </a:p>
        </p:txBody>
      </p:sp>
      <p:sp>
        <p:nvSpPr>
          <p:cNvPr id="13" name="Rectangle 12">
            <a:extLst>
              <a:ext uri="{FF2B5EF4-FFF2-40B4-BE49-F238E27FC236}">
                <a16:creationId xmlns:a16="http://schemas.microsoft.com/office/drawing/2014/main" id="{D55BB0DD-5F8E-C2B5-4923-6FC958BC8FF8}"/>
              </a:ext>
            </a:extLst>
          </p:cNvPr>
          <p:cNvSpPr/>
          <p:nvPr/>
        </p:nvSpPr>
        <p:spPr>
          <a:xfrm>
            <a:off x="4259795" y="3423888"/>
            <a:ext cx="4068000" cy="972000"/>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wrap="square" anchor="ctr">
            <a:noAutofit/>
          </a:bodyPr>
          <a:lstStyle/>
          <a:p>
            <a:pPr algn="ctr" eaLnBrk="1" hangingPunct="1">
              <a:defRPr/>
            </a:pPr>
            <a:r>
              <a:rPr lang="en-GB" sz="1600" dirty="0">
                <a:latin typeface="Calibri"/>
                <a:cs typeface="Calibri"/>
              </a:rPr>
              <a:t>Living together without being married.</a:t>
            </a:r>
          </a:p>
        </p:txBody>
      </p:sp>
      <p:sp>
        <p:nvSpPr>
          <p:cNvPr id="18" name="Rectangle 17">
            <a:extLst>
              <a:ext uri="{FF2B5EF4-FFF2-40B4-BE49-F238E27FC236}">
                <a16:creationId xmlns:a16="http://schemas.microsoft.com/office/drawing/2014/main" id="{59A04325-C350-7FAD-7F96-573CFE5ADE10}"/>
              </a:ext>
            </a:extLst>
          </p:cNvPr>
          <p:cNvSpPr/>
          <p:nvPr/>
        </p:nvSpPr>
        <p:spPr>
          <a:xfrm>
            <a:off x="8413227" y="1313025"/>
            <a:ext cx="495300" cy="576263"/>
          </a:xfrm>
          <a:prstGeom prst="rect">
            <a:avLst/>
          </a:prstGeom>
          <a:solidFill>
            <a:srgbClr val="D2ECF5"/>
          </a:solidFill>
          <a:ln>
            <a:solidFill>
              <a:srgbClr val="7F0757"/>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b="1" dirty="0">
                <a:latin typeface="Calibri"/>
                <a:cs typeface="Calibri"/>
              </a:rPr>
              <a:t>A</a:t>
            </a:r>
          </a:p>
        </p:txBody>
      </p:sp>
      <p:sp>
        <p:nvSpPr>
          <p:cNvPr id="19" name="Rectangle 18">
            <a:extLst>
              <a:ext uri="{FF2B5EF4-FFF2-40B4-BE49-F238E27FC236}">
                <a16:creationId xmlns:a16="http://schemas.microsoft.com/office/drawing/2014/main" id="{F27B4A65-8533-8ADB-EA19-DF071180EBFE}"/>
              </a:ext>
            </a:extLst>
          </p:cNvPr>
          <p:cNvSpPr/>
          <p:nvPr/>
        </p:nvSpPr>
        <p:spPr>
          <a:xfrm>
            <a:off x="8413227" y="2467391"/>
            <a:ext cx="495300" cy="576263"/>
          </a:xfrm>
          <a:prstGeom prst="rect">
            <a:avLst/>
          </a:prstGeom>
          <a:solidFill>
            <a:srgbClr val="D2ECF5"/>
          </a:solidFill>
          <a:ln>
            <a:solidFill>
              <a:srgbClr val="002060"/>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b="1" dirty="0">
                <a:latin typeface="Calibri"/>
                <a:cs typeface="Calibri"/>
              </a:rPr>
              <a:t>B</a:t>
            </a:r>
          </a:p>
        </p:txBody>
      </p:sp>
      <p:sp>
        <p:nvSpPr>
          <p:cNvPr id="20" name="Rectangle 19">
            <a:extLst>
              <a:ext uri="{FF2B5EF4-FFF2-40B4-BE49-F238E27FC236}">
                <a16:creationId xmlns:a16="http://schemas.microsoft.com/office/drawing/2014/main" id="{FA55EF56-C988-3C55-9B94-B5002FD3EB7C}"/>
              </a:ext>
            </a:extLst>
          </p:cNvPr>
          <p:cNvSpPr/>
          <p:nvPr/>
        </p:nvSpPr>
        <p:spPr>
          <a:xfrm>
            <a:off x="8413227" y="3621757"/>
            <a:ext cx="495300" cy="576263"/>
          </a:xfrm>
          <a:prstGeom prst="rect">
            <a:avLst/>
          </a:prstGeom>
          <a:solidFill>
            <a:srgbClr val="D2ECF5"/>
          </a:solidFill>
          <a:ln>
            <a:solidFill>
              <a:srgbClr val="7F0757"/>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b="1" dirty="0">
                <a:latin typeface="Calibri"/>
                <a:cs typeface="Calibri"/>
              </a:rPr>
              <a:t>C</a:t>
            </a:r>
          </a:p>
        </p:txBody>
      </p:sp>
      <p:sp>
        <p:nvSpPr>
          <p:cNvPr id="21" name="Rectangle 20">
            <a:extLst>
              <a:ext uri="{FF2B5EF4-FFF2-40B4-BE49-F238E27FC236}">
                <a16:creationId xmlns:a16="http://schemas.microsoft.com/office/drawing/2014/main" id="{96D8BE7D-A73D-3892-79EF-8506384E3D3E}"/>
              </a:ext>
            </a:extLst>
          </p:cNvPr>
          <p:cNvSpPr/>
          <p:nvPr/>
        </p:nvSpPr>
        <p:spPr>
          <a:xfrm>
            <a:off x="8411640" y="4776124"/>
            <a:ext cx="496887" cy="576262"/>
          </a:xfrm>
          <a:prstGeom prst="rect">
            <a:avLst/>
          </a:prstGeom>
          <a:solidFill>
            <a:srgbClr val="D2ECF5"/>
          </a:solidFill>
          <a:ln>
            <a:solidFill>
              <a:srgbClr val="002060"/>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b="1" dirty="0">
                <a:latin typeface="Calibri"/>
                <a:cs typeface="Calibri"/>
              </a:rPr>
              <a:t>D</a:t>
            </a:r>
          </a:p>
        </p:txBody>
      </p:sp>
      <p:sp>
        <p:nvSpPr>
          <p:cNvPr id="25" name="Rectangle 24">
            <a:extLst>
              <a:ext uri="{FF2B5EF4-FFF2-40B4-BE49-F238E27FC236}">
                <a16:creationId xmlns:a16="http://schemas.microsoft.com/office/drawing/2014/main" id="{8479996E-68AD-B5E1-425A-AE0D5CB00005}"/>
              </a:ext>
            </a:extLst>
          </p:cNvPr>
          <p:cNvSpPr>
            <a:spLocks noChangeArrowheads="1"/>
          </p:cNvSpPr>
          <p:nvPr/>
        </p:nvSpPr>
        <p:spPr bwMode="auto">
          <a:xfrm>
            <a:off x="2302936" y="5980113"/>
            <a:ext cx="6679139" cy="635009"/>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r>
              <a:rPr lang="en-GB" sz="2000" b="1" i="1" dirty="0">
                <a:solidFill>
                  <a:sysClr val="windowText" lastClr="000000"/>
                </a:solidFill>
                <a:latin typeface="Comic Sans MS" pitchFamily="66" charset="0"/>
              </a:rPr>
              <a:t>Match the key word with its correct meaning</a:t>
            </a:r>
          </a:p>
        </p:txBody>
      </p:sp>
      <p:grpSp>
        <p:nvGrpSpPr>
          <p:cNvPr id="31" name="Group 30">
            <a:extLst>
              <a:ext uri="{FF2B5EF4-FFF2-40B4-BE49-F238E27FC236}">
                <a16:creationId xmlns:a16="http://schemas.microsoft.com/office/drawing/2014/main" id="{7123E94F-0483-CC36-DD15-CDDF16D40395}"/>
              </a:ext>
            </a:extLst>
          </p:cNvPr>
          <p:cNvGrpSpPr/>
          <p:nvPr/>
        </p:nvGrpSpPr>
        <p:grpSpPr>
          <a:xfrm>
            <a:off x="-359019" y="5885716"/>
            <a:ext cx="3259913" cy="817150"/>
            <a:chOff x="-149469" y="123091"/>
            <a:chExt cx="2757875" cy="691306"/>
          </a:xfrm>
        </p:grpSpPr>
        <p:pic>
          <p:nvPicPr>
            <p:cNvPr id="29" name="Picture 28" descr="Text&#10;&#10;Description automatically generated with medium confidence">
              <a:extLst>
                <a:ext uri="{FF2B5EF4-FFF2-40B4-BE49-F238E27FC236}">
                  <a16:creationId xmlns:a16="http://schemas.microsoft.com/office/drawing/2014/main" id="{401E9D18-6FA6-86AD-FA7C-01151F986FC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7"/>
            <a:stretch/>
          </p:blipFill>
          <p:spPr>
            <a:xfrm>
              <a:off x="-149469" y="123091"/>
              <a:ext cx="2757875" cy="391260"/>
            </a:xfrm>
            <a:prstGeom prst="rect">
              <a:avLst/>
            </a:prstGeom>
          </p:spPr>
        </p:pic>
        <p:pic>
          <p:nvPicPr>
            <p:cNvPr id="30" name="Picture 29" descr="Text&#10;&#10;Description automatically generated with medium confidence">
              <a:extLst>
                <a:ext uri="{FF2B5EF4-FFF2-40B4-BE49-F238E27FC236}">
                  <a16:creationId xmlns:a16="http://schemas.microsoft.com/office/drawing/2014/main" id="{91EB8518-46D7-1CA4-A7C3-BE835500155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9469" y="423137"/>
              <a:ext cx="2757875" cy="391260"/>
            </a:xfrm>
            <a:prstGeom prst="rect">
              <a:avLst/>
            </a:prstGeom>
          </p:spPr>
        </p:pic>
      </p:grpSp>
    </p:spTree>
    <p:extLst>
      <p:ext uri="{BB962C8B-B14F-4D97-AF65-F5344CB8AC3E}">
        <p14:creationId xmlns:p14="http://schemas.microsoft.com/office/powerpoint/2010/main" val="2511536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74FA76-AF9B-D470-974D-B4275FACBC76}"/>
              </a:ext>
            </a:extLst>
          </p:cNvPr>
          <p:cNvSpPr txBox="1"/>
          <p:nvPr/>
        </p:nvSpPr>
        <p:spPr>
          <a:xfrm>
            <a:off x="213361" y="1143837"/>
            <a:ext cx="4853939" cy="5509200"/>
          </a:xfrm>
          <a:prstGeom prst="rect">
            <a:avLst/>
          </a:prstGeom>
          <a:ln/>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a:latin typeface="Times New Roman" panose="02020603050405020304" pitchFamily="18" charset="0"/>
                <a:cs typeface="Times New Roman" panose="02020603050405020304" pitchFamily="18" charset="0"/>
              </a:rPr>
              <a:t>Before 2004 marriage in the UK was defined as ‘the legal union of a man and a woman’.</a:t>
            </a: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However, in 2004 same sex couples were allowed to register their union in civil partnership ceremonies that gave them the same rights as heterosexual couples. </a:t>
            </a: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On July 17, 2013, Queen Elizabeth II gave her “royal assent” to a bill legalizing same-sex marriage in England and Wales. (Scotland Followed in Early 2014)</a:t>
            </a: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r>
              <a:rPr lang="en-GB" sz="1600" dirty="0">
                <a:latin typeface="Times New Roman" panose="02020603050405020304" pitchFamily="18" charset="0"/>
                <a:cs typeface="Times New Roman" panose="02020603050405020304" pitchFamily="18" charset="0"/>
              </a:rPr>
              <a:t>Same-sex marriage in Northern Ireland has been legal since 13 January 2020, following the enactment of the </a:t>
            </a:r>
          </a:p>
          <a:p>
            <a:r>
              <a:rPr lang="en-GB" sz="1600" dirty="0">
                <a:latin typeface="Times New Roman" panose="02020603050405020304" pitchFamily="18" charset="0"/>
                <a:cs typeface="Times New Roman" panose="02020603050405020304" pitchFamily="18" charset="0"/>
              </a:rPr>
              <a:t>Northern Ireland (Executive Formation etc) Act 2019. </a:t>
            </a:r>
          </a:p>
          <a:p>
            <a:r>
              <a:rPr lang="en-GB" sz="1600" dirty="0">
                <a:latin typeface="Times New Roman" panose="02020603050405020304" pitchFamily="18" charset="0"/>
                <a:cs typeface="Times New Roman" panose="02020603050405020304" pitchFamily="18" charset="0"/>
              </a:rPr>
              <a:t>The first marriage ceremony took place on </a:t>
            </a:r>
          </a:p>
          <a:p>
            <a:r>
              <a:rPr lang="en-GB" sz="1600" dirty="0">
                <a:latin typeface="Times New Roman" panose="02020603050405020304" pitchFamily="18" charset="0"/>
                <a:cs typeface="Times New Roman" panose="02020603050405020304" pitchFamily="18" charset="0"/>
              </a:rPr>
              <a:t>11 February 2020</a:t>
            </a:r>
          </a:p>
          <a:p>
            <a:r>
              <a:rPr lang="en-GB" sz="1600" dirty="0">
                <a:latin typeface="Times New Roman" panose="02020603050405020304" pitchFamily="18" charset="0"/>
                <a:cs typeface="Times New Roman" panose="02020603050405020304" pitchFamily="18" charset="0"/>
              </a:rPr>
              <a:t> </a:t>
            </a:r>
          </a:p>
        </p:txBody>
      </p:sp>
      <p:sp>
        <p:nvSpPr>
          <p:cNvPr id="10" name="Title 1">
            <a:extLst>
              <a:ext uri="{FF2B5EF4-FFF2-40B4-BE49-F238E27FC236}">
                <a16:creationId xmlns:a16="http://schemas.microsoft.com/office/drawing/2014/main" id="{F239455B-CAAD-9F9E-8A54-AA11DC73BBEB}"/>
              </a:ext>
            </a:extLst>
          </p:cNvPr>
          <p:cNvSpPr txBox="1">
            <a:spLocks/>
          </p:cNvSpPr>
          <p:nvPr/>
        </p:nvSpPr>
        <p:spPr>
          <a:xfrm>
            <a:off x="213361" y="179231"/>
            <a:ext cx="6682740" cy="808803"/>
          </a:xfrm>
          <a:prstGeom prst="rect">
            <a:avLst/>
          </a:prstGeom>
          <a:gradFill>
            <a:gsLst>
              <a:gs pos="0">
                <a:schemeClr val="bg1">
                  <a:lumMod val="95000"/>
                </a:schemeClr>
              </a:gs>
              <a:gs pos="64999">
                <a:schemeClr val="bg1"/>
              </a:gs>
              <a:gs pos="100000">
                <a:schemeClr val="bg1">
                  <a:lumMod val="65000"/>
                </a:schemeClr>
              </a:gs>
            </a:gsLst>
            <a:lin ang="5400000" scaled="0"/>
          </a:gradFill>
          <a:ln w="12700">
            <a:solidFill>
              <a:srgbClr val="FFF200"/>
            </a:solidFill>
          </a:ln>
        </p:spPr>
        <p:style>
          <a:lnRef idx="2">
            <a:schemeClr val="accent5"/>
          </a:lnRef>
          <a:fillRef idx="1">
            <a:schemeClr val="lt1"/>
          </a:fillRef>
          <a:effectRef idx="0">
            <a:schemeClr val="accent5"/>
          </a:effectRef>
          <a:fontRef idx="minor">
            <a:schemeClr val="dk1"/>
          </a:fontRef>
        </p:style>
        <p:txBody>
          <a:bodyPr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b="1" dirty="0">
                <a:ln w="0"/>
                <a:solidFill>
                  <a:schemeClr val="tx1"/>
                </a:solidFill>
                <a:effectLst>
                  <a:outerShdw blurRad="38100" dist="19050" dir="2700000" algn="tl" rotWithShape="0">
                    <a:schemeClr val="dk1">
                      <a:alpha val="40000"/>
                    </a:schemeClr>
                  </a:outerShdw>
                </a:effectLst>
                <a:latin typeface="Comic Sans MS" charset="0"/>
                <a:ea typeface="MS PGothic" charset="0"/>
              </a:rPr>
              <a:t>Marriage in the UK </a:t>
            </a:r>
          </a:p>
        </p:txBody>
      </p:sp>
      <p:pic>
        <p:nvPicPr>
          <p:cNvPr id="7" name="Picture 6" descr="Shape, arrow&#10;&#10;Description automatically generated">
            <a:extLst>
              <a:ext uri="{FF2B5EF4-FFF2-40B4-BE49-F238E27FC236}">
                <a16:creationId xmlns:a16="http://schemas.microsoft.com/office/drawing/2014/main" id="{08809194-80E7-F32A-2DD7-6AE186F664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b="-11925"/>
          <a:stretch/>
        </p:blipFill>
        <p:spPr>
          <a:xfrm rot="18900000">
            <a:off x="3936381" y="1752654"/>
            <a:ext cx="1043965" cy="506059"/>
          </a:xfrm>
          <a:prstGeom prst="rect">
            <a:avLst/>
          </a:prstGeom>
          <a:effectLst>
            <a:outerShdw blurRad="50800" dist="38100" dir="5400000" algn="t" rotWithShape="0">
              <a:prstClr val="black">
                <a:alpha val="40000"/>
              </a:prstClr>
            </a:outerShdw>
          </a:effectLst>
        </p:spPr>
      </p:pic>
      <p:pic>
        <p:nvPicPr>
          <p:cNvPr id="12" name="Picture 11" descr="Shape, arrow&#10;&#10;Description automatically generated">
            <a:extLst>
              <a:ext uri="{FF2B5EF4-FFF2-40B4-BE49-F238E27FC236}">
                <a16:creationId xmlns:a16="http://schemas.microsoft.com/office/drawing/2014/main" id="{752F1AF7-A742-4636-252D-05DE29FCFBF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b="-11925"/>
          <a:stretch/>
        </p:blipFill>
        <p:spPr>
          <a:xfrm rot="18900000">
            <a:off x="3936381" y="3190930"/>
            <a:ext cx="1043965" cy="506059"/>
          </a:xfrm>
          <a:prstGeom prst="rect">
            <a:avLst/>
          </a:prstGeom>
          <a:effectLst>
            <a:outerShdw blurRad="50800" dist="38100" dir="5400000" algn="t" rotWithShape="0">
              <a:prstClr val="black">
                <a:alpha val="40000"/>
              </a:prstClr>
            </a:outerShdw>
          </a:effectLst>
        </p:spPr>
      </p:pic>
      <p:pic>
        <p:nvPicPr>
          <p:cNvPr id="13" name="Picture 12" descr="Shape, arrow&#10;&#10;Description automatically generated">
            <a:extLst>
              <a:ext uri="{FF2B5EF4-FFF2-40B4-BE49-F238E27FC236}">
                <a16:creationId xmlns:a16="http://schemas.microsoft.com/office/drawing/2014/main" id="{4D06020D-14E0-C520-ED57-F688A43042A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b="-11925"/>
          <a:stretch/>
        </p:blipFill>
        <p:spPr>
          <a:xfrm rot="18900000">
            <a:off x="3936381" y="4653627"/>
            <a:ext cx="1043965" cy="506059"/>
          </a:xfrm>
          <a:prstGeom prst="rect">
            <a:avLst/>
          </a:prstGeom>
          <a:effectLst>
            <a:outerShdw blurRad="50800" dist="38100" dir="5400000" algn="t" rotWithShape="0">
              <a:prstClr val="black">
                <a:alpha val="40000"/>
              </a:prstClr>
            </a:outerShdw>
          </a:effectLst>
        </p:spPr>
      </p:pic>
      <p:pic>
        <p:nvPicPr>
          <p:cNvPr id="3074" name="Picture 2" descr="Photo hands of two women joined together with rainbow bracelets on their wrists">
            <a:extLst>
              <a:ext uri="{FF2B5EF4-FFF2-40B4-BE49-F238E27FC236}">
                <a16:creationId xmlns:a16="http://schemas.microsoft.com/office/drawing/2014/main" id="{9D230615-1244-3D49-CBCA-44DDFA3ADBF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6200000">
            <a:off x="4447234" y="2136304"/>
            <a:ext cx="5260609" cy="35042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6005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239455B-CAAD-9F9E-8A54-AA11DC73BBEB}"/>
              </a:ext>
            </a:extLst>
          </p:cNvPr>
          <p:cNvSpPr txBox="1">
            <a:spLocks/>
          </p:cNvSpPr>
          <p:nvPr/>
        </p:nvSpPr>
        <p:spPr>
          <a:xfrm>
            <a:off x="213360" y="179231"/>
            <a:ext cx="8659649" cy="808803"/>
          </a:xfrm>
          <a:prstGeom prst="rect">
            <a:avLst/>
          </a:prstGeom>
          <a:gradFill>
            <a:gsLst>
              <a:gs pos="0">
                <a:schemeClr val="bg1">
                  <a:lumMod val="95000"/>
                </a:schemeClr>
              </a:gs>
              <a:gs pos="64999">
                <a:schemeClr val="bg1"/>
              </a:gs>
              <a:gs pos="100000">
                <a:schemeClr val="bg1">
                  <a:lumMod val="65000"/>
                </a:schemeClr>
              </a:gs>
            </a:gsLst>
            <a:lin ang="5400000" scaled="0"/>
          </a:gradFill>
          <a:ln w="12700">
            <a:solidFill>
              <a:srgbClr val="FFF200"/>
            </a:solidFill>
          </a:ln>
        </p:spPr>
        <p:style>
          <a:lnRef idx="2">
            <a:schemeClr val="accent5"/>
          </a:lnRef>
          <a:fillRef idx="1">
            <a:schemeClr val="lt1"/>
          </a:fillRef>
          <a:effectRef idx="0">
            <a:schemeClr val="accent5"/>
          </a:effectRef>
          <a:fontRef idx="minor">
            <a:schemeClr val="dk1"/>
          </a:fontRef>
        </p:style>
        <p:txBody>
          <a:bodyPr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800" b="1" dirty="0">
                <a:ln w="0"/>
                <a:solidFill>
                  <a:schemeClr val="tx1"/>
                </a:solidFill>
                <a:effectLst>
                  <a:outerShdw blurRad="38100" dist="19050" dir="2700000" algn="tl" rotWithShape="0">
                    <a:schemeClr val="dk1">
                      <a:alpha val="40000"/>
                    </a:schemeClr>
                  </a:outerShdw>
                </a:effectLst>
                <a:latin typeface="Comic Sans MS" charset="0"/>
                <a:ea typeface="MS PGothic" charset="0"/>
              </a:rPr>
              <a:t>Which Countries Allow Same-Sex Marriage?</a:t>
            </a:r>
          </a:p>
        </p:txBody>
      </p:sp>
      <p:sp>
        <p:nvSpPr>
          <p:cNvPr id="2" name="Rectangle 1">
            <a:extLst>
              <a:ext uri="{FF2B5EF4-FFF2-40B4-BE49-F238E27FC236}">
                <a16:creationId xmlns:a16="http://schemas.microsoft.com/office/drawing/2014/main" id="{6AEE125D-6A3B-3FD4-EE79-8A74242ABB9F}"/>
              </a:ext>
            </a:extLst>
          </p:cNvPr>
          <p:cNvSpPr/>
          <p:nvPr/>
        </p:nvSpPr>
        <p:spPr>
          <a:xfrm>
            <a:off x="6802082" y="1954691"/>
            <a:ext cx="1677252" cy="582908"/>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b="1" dirty="0">
                <a:latin typeface="Calibri"/>
                <a:cs typeface="Calibri"/>
              </a:rPr>
              <a:t>RUSSIA</a:t>
            </a:r>
          </a:p>
        </p:txBody>
      </p:sp>
      <p:sp>
        <p:nvSpPr>
          <p:cNvPr id="7" name="Rectangle 6">
            <a:extLst>
              <a:ext uri="{FF2B5EF4-FFF2-40B4-BE49-F238E27FC236}">
                <a16:creationId xmlns:a16="http://schemas.microsoft.com/office/drawing/2014/main" id="{FE52F1DF-E325-D04E-68A0-22B06D28121A}"/>
              </a:ext>
            </a:extLst>
          </p:cNvPr>
          <p:cNvSpPr/>
          <p:nvPr/>
        </p:nvSpPr>
        <p:spPr>
          <a:xfrm>
            <a:off x="6802082" y="2768885"/>
            <a:ext cx="1677252" cy="582908"/>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b="1" dirty="0">
                <a:latin typeface="Calibri"/>
                <a:cs typeface="Calibri"/>
              </a:rPr>
              <a:t>FRANCE</a:t>
            </a:r>
          </a:p>
        </p:txBody>
      </p:sp>
      <p:sp>
        <p:nvSpPr>
          <p:cNvPr id="8" name="Rectangle 7">
            <a:extLst>
              <a:ext uri="{FF2B5EF4-FFF2-40B4-BE49-F238E27FC236}">
                <a16:creationId xmlns:a16="http://schemas.microsoft.com/office/drawing/2014/main" id="{20F2D57E-A5DF-1F54-53EB-1EB7DEB38D30}"/>
              </a:ext>
            </a:extLst>
          </p:cNvPr>
          <p:cNvSpPr/>
          <p:nvPr/>
        </p:nvSpPr>
        <p:spPr>
          <a:xfrm>
            <a:off x="6802082" y="1140497"/>
            <a:ext cx="1677252" cy="582908"/>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b="1" dirty="0">
                <a:latin typeface="Calibri"/>
                <a:cs typeface="Calibri"/>
              </a:rPr>
              <a:t>UK</a:t>
            </a:r>
          </a:p>
        </p:txBody>
      </p:sp>
      <p:sp>
        <p:nvSpPr>
          <p:cNvPr id="11" name="Rectangle 10">
            <a:extLst>
              <a:ext uri="{FF2B5EF4-FFF2-40B4-BE49-F238E27FC236}">
                <a16:creationId xmlns:a16="http://schemas.microsoft.com/office/drawing/2014/main" id="{CD0D272E-15D1-DF4E-E6AA-F30706DD2DE2}"/>
              </a:ext>
            </a:extLst>
          </p:cNvPr>
          <p:cNvSpPr/>
          <p:nvPr/>
        </p:nvSpPr>
        <p:spPr>
          <a:xfrm>
            <a:off x="6802082" y="5211467"/>
            <a:ext cx="1677252" cy="582908"/>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b="1" dirty="0">
                <a:latin typeface="Calibri"/>
                <a:cs typeface="Calibri"/>
              </a:rPr>
              <a:t>SPAIN</a:t>
            </a:r>
          </a:p>
        </p:txBody>
      </p:sp>
      <p:sp>
        <p:nvSpPr>
          <p:cNvPr id="12" name="Rectangle 11">
            <a:extLst>
              <a:ext uri="{FF2B5EF4-FFF2-40B4-BE49-F238E27FC236}">
                <a16:creationId xmlns:a16="http://schemas.microsoft.com/office/drawing/2014/main" id="{2D9BFBF0-D5DE-8EF1-5A18-18FC8CA9688D}"/>
              </a:ext>
            </a:extLst>
          </p:cNvPr>
          <p:cNvSpPr/>
          <p:nvPr/>
        </p:nvSpPr>
        <p:spPr>
          <a:xfrm>
            <a:off x="6802082" y="6025660"/>
            <a:ext cx="1677252" cy="582908"/>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b="1" dirty="0">
                <a:latin typeface="Calibri"/>
                <a:cs typeface="Calibri"/>
              </a:rPr>
              <a:t>POLAND</a:t>
            </a:r>
          </a:p>
        </p:txBody>
      </p:sp>
      <p:sp>
        <p:nvSpPr>
          <p:cNvPr id="13" name="Rectangle 12">
            <a:extLst>
              <a:ext uri="{FF2B5EF4-FFF2-40B4-BE49-F238E27FC236}">
                <a16:creationId xmlns:a16="http://schemas.microsoft.com/office/drawing/2014/main" id="{467AB4D6-3EFD-7197-6D4A-43ACF57E727F}"/>
              </a:ext>
            </a:extLst>
          </p:cNvPr>
          <p:cNvSpPr/>
          <p:nvPr/>
        </p:nvSpPr>
        <p:spPr>
          <a:xfrm>
            <a:off x="6802082" y="4397273"/>
            <a:ext cx="1677252" cy="582908"/>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b="1" dirty="0">
                <a:latin typeface="Calibri"/>
                <a:cs typeface="Calibri"/>
              </a:rPr>
              <a:t>TURKEY</a:t>
            </a:r>
          </a:p>
        </p:txBody>
      </p:sp>
      <p:sp>
        <p:nvSpPr>
          <p:cNvPr id="14" name="Rectangle 13">
            <a:extLst>
              <a:ext uri="{FF2B5EF4-FFF2-40B4-BE49-F238E27FC236}">
                <a16:creationId xmlns:a16="http://schemas.microsoft.com/office/drawing/2014/main" id="{26273A53-42CD-8B44-7EB5-F76A454FCBBF}"/>
              </a:ext>
            </a:extLst>
          </p:cNvPr>
          <p:cNvSpPr/>
          <p:nvPr/>
        </p:nvSpPr>
        <p:spPr>
          <a:xfrm>
            <a:off x="6802082" y="3583079"/>
            <a:ext cx="1677252" cy="582908"/>
          </a:xfrm>
          <a:prstGeom prst="rect">
            <a:avLst/>
          </a:prstGeom>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b="1" dirty="0">
                <a:latin typeface="Calibri"/>
                <a:cs typeface="Calibri"/>
              </a:rPr>
              <a:t>UKRAINE</a:t>
            </a:r>
          </a:p>
        </p:txBody>
      </p:sp>
      <p:pic>
        <p:nvPicPr>
          <p:cNvPr id="15" name="Picture 14">
            <a:extLst>
              <a:ext uri="{FF2B5EF4-FFF2-40B4-BE49-F238E27FC236}">
                <a16:creationId xmlns:a16="http://schemas.microsoft.com/office/drawing/2014/main" id="{8A586981-E96D-D560-5844-F02934E9F4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59691" y="1916591"/>
            <a:ext cx="632939" cy="703265"/>
          </a:xfrm>
          <a:prstGeom prst="rect">
            <a:avLst/>
          </a:prstGeom>
        </p:spPr>
      </p:pic>
      <p:pic>
        <p:nvPicPr>
          <p:cNvPr id="16" name="Picture 15">
            <a:extLst>
              <a:ext uri="{FF2B5EF4-FFF2-40B4-BE49-F238E27FC236}">
                <a16:creationId xmlns:a16="http://schemas.microsoft.com/office/drawing/2014/main" id="{715AB77A-507F-9713-889B-3709BB6B44F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59691" y="1014293"/>
            <a:ext cx="984122" cy="737067"/>
          </a:xfrm>
          <a:prstGeom prst="rect">
            <a:avLst/>
          </a:prstGeom>
        </p:spPr>
      </p:pic>
      <p:pic>
        <p:nvPicPr>
          <p:cNvPr id="17" name="Picture 16">
            <a:extLst>
              <a:ext uri="{FF2B5EF4-FFF2-40B4-BE49-F238E27FC236}">
                <a16:creationId xmlns:a16="http://schemas.microsoft.com/office/drawing/2014/main" id="{BE4E924D-E3F2-2AD2-6CED-13D36C09ECD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59691" y="2669324"/>
            <a:ext cx="984122" cy="737067"/>
          </a:xfrm>
          <a:prstGeom prst="rect">
            <a:avLst/>
          </a:prstGeom>
        </p:spPr>
      </p:pic>
      <p:pic>
        <p:nvPicPr>
          <p:cNvPr id="18" name="Picture 17">
            <a:extLst>
              <a:ext uri="{FF2B5EF4-FFF2-40B4-BE49-F238E27FC236}">
                <a16:creationId xmlns:a16="http://schemas.microsoft.com/office/drawing/2014/main" id="{07221EA9-4304-0C7A-3D86-6B849DF98C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59691" y="3537161"/>
            <a:ext cx="632939" cy="703265"/>
          </a:xfrm>
          <a:prstGeom prst="rect">
            <a:avLst/>
          </a:prstGeom>
        </p:spPr>
      </p:pic>
      <p:pic>
        <p:nvPicPr>
          <p:cNvPr id="19" name="Picture 18">
            <a:extLst>
              <a:ext uri="{FF2B5EF4-FFF2-40B4-BE49-F238E27FC236}">
                <a16:creationId xmlns:a16="http://schemas.microsoft.com/office/drawing/2014/main" id="{769986B5-9648-A6A3-FAA2-98AFD79A15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59691" y="4350948"/>
            <a:ext cx="632939" cy="703265"/>
          </a:xfrm>
          <a:prstGeom prst="rect">
            <a:avLst/>
          </a:prstGeom>
        </p:spPr>
      </p:pic>
      <p:pic>
        <p:nvPicPr>
          <p:cNvPr id="20" name="Picture 19">
            <a:extLst>
              <a:ext uri="{FF2B5EF4-FFF2-40B4-BE49-F238E27FC236}">
                <a16:creationId xmlns:a16="http://schemas.microsoft.com/office/drawing/2014/main" id="{9372AABF-0281-612E-6653-1465896E03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59691" y="5997085"/>
            <a:ext cx="632939" cy="703265"/>
          </a:xfrm>
          <a:prstGeom prst="rect">
            <a:avLst/>
          </a:prstGeom>
        </p:spPr>
      </p:pic>
      <p:pic>
        <p:nvPicPr>
          <p:cNvPr id="21" name="Picture 20">
            <a:extLst>
              <a:ext uri="{FF2B5EF4-FFF2-40B4-BE49-F238E27FC236}">
                <a16:creationId xmlns:a16="http://schemas.microsoft.com/office/drawing/2014/main" id="{DC1BFA80-739A-7E5B-84E3-17FA1805997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59691" y="5055206"/>
            <a:ext cx="984122" cy="737067"/>
          </a:xfrm>
          <a:prstGeom prst="rect">
            <a:avLst/>
          </a:prstGeom>
        </p:spPr>
      </p:pic>
    </p:spTree>
    <p:extLst>
      <p:ext uri="{BB962C8B-B14F-4D97-AF65-F5344CB8AC3E}">
        <p14:creationId xmlns:p14="http://schemas.microsoft.com/office/powerpoint/2010/main" val="57661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239455B-CAAD-9F9E-8A54-AA11DC73BBEB}"/>
              </a:ext>
            </a:extLst>
          </p:cNvPr>
          <p:cNvSpPr txBox="1">
            <a:spLocks/>
          </p:cNvSpPr>
          <p:nvPr/>
        </p:nvSpPr>
        <p:spPr>
          <a:xfrm>
            <a:off x="222885" y="198281"/>
            <a:ext cx="8721089" cy="620869"/>
          </a:xfrm>
          <a:prstGeom prst="rect">
            <a:avLst/>
          </a:prstGeom>
          <a:gradFill>
            <a:gsLst>
              <a:gs pos="0">
                <a:schemeClr val="bg1">
                  <a:lumMod val="95000"/>
                </a:schemeClr>
              </a:gs>
              <a:gs pos="64999">
                <a:schemeClr val="bg1"/>
              </a:gs>
              <a:gs pos="100000">
                <a:schemeClr val="bg1">
                  <a:lumMod val="65000"/>
                </a:schemeClr>
              </a:gs>
            </a:gsLst>
            <a:lin ang="5400000" scaled="0"/>
          </a:gradFill>
          <a:ln w="12700">
            <a:solidFill>
              <a:srgbClr val="FFF200"/>
            </a:solidFill>
          </a:ln>
        </p:spPr>
        <p:style>
          <a:lnRef idx="2">
            <a:schemeClr val="accent5"/>
          </a:lnRef>
          <a:fillRef idx="1">
            <a:schemeClr val="lt1"/>
          </a:fillRef>
          <a:effectRef idx="0">
            <a:schemeClr val="accent5"/>
          </a:effectRef>
          <a:fontRef idx="minor">
            <a:schemeClr val="dk1"/>
          </a:fontRef>
        </p:style>
        <p:txBody>
          <a:bodyPr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200" b="1" dirty="0">
                <a:ln w="0"/>
                <a:solidFill>
                  <a:schemeClr val="tx1"/>
                </a:solidFill>
                <a:effectLst>
                  <a:outerShdw blurRad="38100" dist="19050" dir="2700000" algn="tl" rotWithShape="0">
                    <a:schemeClr val="dk1">
                      <a:alpha val="40000"/>
                    </a:schemeClr>
                  </a:outerShdw>
                </a:effectLst>
                <a:latin typeface="Comic Sans MS" charset="0"/>
                <a:ea typeface="MS PGothic" charset="0"/>
              </a:rPr>
              <a:t>Same Sex Marriage Around the World</a:t>
            </a:r>
          </a:p>
        </p:txBody>
      </p:sp>
      <p:pic>
        <p:nvPicPr>
          <p:cNvPr id="4098" name="Picture 2">
            <a:extLst>
              <a:ext uri="{FF2B5EF4-FFF2-40B4-BE49-F238E27FC236}">
                <a16:creationId xmlns:a16="http://schemas.microsoft.com/office/drawing/2014/main" id="{1D937B8C-B9E3-9217-73FD-C47A6424009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3361" y="885825"/>
            <a:ext cx="65151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B499FE8-F38D-8DBE-92E0-750EEB021102}"/>
              </a:ext>
            </a:extLst>
          </p:cNvPr>
          <p:cNvSpPr>
            <a:spLocks noChangeArrowheads="1"/>
          </p:cNvSpPr>
          <p:nvPr/>
        </p:nvSpPr>
        <p:spPr bwMode="auto">
          <a:xfrm>
            <a:off x="7015302" y="947122"/>
            <a:ext cx="1606055" cy="3167678"/>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endParaRPr lang="en-GB" b="1" dirty="0">
              <a:solidFill>
                <a:schemeClr val="dk1"/>
              </a:solidFill>
              <a:latin typeface="+mj-lt"/>
              <a:ea typeface="+mn-ea"/>
              <a:cs typeface="+mn-cs"/>
            </a:endParaRPr>
          </a:p>
        </p:txBody>
      </p:sp>
      <p:sp>
        <p:nvSpPr>
          <p:cNvPr id="7" name="Rectangle 6">
            <a:extLst>
              <a:ext uri="{FF2B5EF4-FFF2-40B4-BE49-F238E27FC236}">
                <a16:creationId xmlns:a16="http://schemas.microsoft.com/office/drawing/2014/main" id="{998830DE-9629-A20A-41A5-3108A1228B63}"/>
              </a:ext>
            </a:extLst>
          </p:cNvPr>
          <p:cNvSpPr>
            <a:spLocks noChangeArrowheads="1"/>
          </p:cNvSpPr>
          <p:nvPr/>
        </p:nvSpPr>
        <p:spPr bwMode="auto">
          <a:xfrm>
            <a:off x="7231842" y="2715018"/>
            <a:ext cx="1178733" cy="952107"/>
          </a:xfrm>
          <a:prstGeom prst="rect">
            <a:avLst/>
          </a:prstGeom>
          <a:gradFill rotWithShape="1">
            <a:gsLst>
              <a:gs pos="0">
                <a:srgbClr val="FFBE86"/>
              </a:gs>
              <a:gs pos="35001">
                <a:srgbClr val="FFD0AA"/>
              </a:gs>
              <a:gs pos="100000">
                <a:srgbClr val="FFEBDB"/>
              </a:gs>
            </a:gsLst>
            <a:lin ang="162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p>
            <a:pPr algn="ctr">
              <a:defRPr/>
            </a:pPr>
            <a:r>
              <a:rPr lang="en-GB" sz="1400" b="1" dirty="0">
                <a:solidFill>
                  <a:schemeClr val="dk1"/>
                </a:solidFill>
                <a:latin typeface="+mj-lt"/>
              </a:rPr>
              <a:t>GAY MARRIAGE MATTERS</a:t>
            </a:r>
            <a:endParaRPr lang="en-GB" sz="1400" b="1" dirty="0">
              <a:solidFill>
                <a:schemeClr val="dk1"/>
              </a:solidFill>
              <a:latin typeface="+mj-lt"/>
              <a:ea typeface="+mn-ea"/>
              <a:cs typeface="+mn-cs"/>
            </a:endParaRPr>
          </a:p>
        </p:txBody>
      </p:sp>
      <p:pic>
        <p:nvPicPr>
          <p:cNvPr id="8" name="Picture 7" descr="Icon&#10;&#10;Description automatically generated">
            <a:hlinkClick r:id="rId4"/>
            <a:extLst>
              <a:ext uri="{FF2B5EF4-FFF2-40B4-BE49-F238E27FC236}">
                <a16:creationId xmlns:a16="http://schemas.microsoft.com/office/drawing/2014/main" id="{8F7F277F-0D32-F542-A728-2D4A661C497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67550" y="985222"/>
            <a:ext cx="1534757" cy="1716846"/>
          </a:xfrm>
          <a:prstGeom prst="rect">
            <a:avLst/>
          </a:prstGeom>
        </p:spPr>
      </p:pic>
      <p:sp>
        <p:nvSpPr>
          <p:cNvPr id="11" name="Rounded Rectangle 59">
            <a:extLst>
              <a:ext uri="{FF2B5EF4-FFF2-40B4-BE49-F238E27FC236}">
                <a16:creationId xmlns:a16="http://schemas.microsoft.com/office/drawing/2014/main" id="{B291A56C-2646-21FF-D7C8-41A866304F3E}"/>
              </a:ext>
            </a:extLst>
          </p:cNvPr>
          <p:cNvSpPr/>
          <p:nvPr/>
        </p:nvSpPr>
        <p:spPr>
          <a:xfrm>
            <a:off x="7152383" y="3667125"/>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3 Minutes</a:t>
            </a:r>
          </a:p>
        </p:txBody>
      </p:sp>
      <p:sp>
        <p:nvSpPr>
          <p:cNvPr id="13" name="TextBox 12">
            <a:extLst>
              <a:ext uri="{FF2B5EF4-FFF2-40B4-BE49-F238E27FC236}">
                <a16:creationId xmlns:a16="http://schemas.microsoft.com/office/drawing/2014/main" id="{9D45BDDC-FED2-9FED-C8D6-B8A1EA394960}"/>
              </a:ext>
            </a:extLst>
          </p:cNvPr>
          <p:cNvSpPr txBox="1"/>
          <p:nvPr/>
        </p:nvSpPr>
        <p:spPr>
          <a:xfrm>
            <a:off x="6803232" y="5841950"/>
            <a:ext cx="2093117" cy="830997"/>
          </a:xfrm>
          <a:prstGeom prst="rect">
            <a:avLst/>
          </a:prstGeom>
          <a:noFill/>
        </p:spPr>
        <p:txBody>
          <a:bodyPr wrap="square">
            <a:spAutoFit/>
          </a:bodyPr>
          <a:lstStyle/>
          <a:p>
            <a:r>
              <a:rPr lang="en-GB" sz="1200" dirty="0"/>
              <a:t>Image Source</a:t>
            </a:r>
          </a:p>
          <a:p>
            <a:r>
              <a:rPr lang="en-GB" sz="1200" dirty="0"/>
              <a:t>http://www.freedomtomarry.org/pages/the-freedom-to-marry-internationally</a:t>
            </a:r>
          </a:p>
        </p:txBody>
      </p:sp>
    </p:spTree>
    <p:extLst>
      <p:ext uri="{BB962C8B-B14F-4D97-AF65-F5344CB8AC3E}">
        <p14:creationId xmlns:p14="http://schemas.microsoft.com/office/powerpoint/2010/main" val="3455524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63E746D1-A996-B99C-7734-705B0850ECEB}"/>
              </a:ext>
            </a:extLst>
          </p:cNvPr>
          <p:cNvSpPr txBox="1">
            <a:spLocks noChangeArrowheads="1"/>
          </p:cNvSpPr>
          <p:nvPr/>
        </p:nvSpPr>
        <p:spPr bwMode="auto">
          <a:xfrm>
            <a:off x="203387" y="853430"/>
            <a:ext cx="4104000" cy="369332"/>
          </a:xfrm>
          <a:prstGeom prst="rect">
            <a:avLst/>
          </a:prstGeom>
          <a:gradFill>
            <a:gsLst>
              <a:gs pos="0">
                <a:srgbClr val="FFBE86"/>
              </a:gs>
              <a:gs pos="35001">
                <a:srgbClr val="FFD0AA"/>
              </a:gs>
              <a:gs pos="100000">
                <a:srgbClr val="FFEBDB"/>
              </a:gs>
            </a:gsLst>
            <a:lin ang="16200000" scaled="1"/>
          </a:gra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defRPr/>
            </a:pPr>
            <a:r>
              <a:rPr lang="en-GB" altLang="en-US" sz="1800" b="1" dirty="0">
                <a:latin typeface="Calibri" panose="020F0502020204030204" pitchFamily="34" charset="0"/>
                <a:cs typeface="Calibri" panose="020F0502020204030204" pitchFamily="34" charset="0"/>
              </a:rPr>
              <a:t>Against sex outside of marriage</a:t>
            </a:r>
          </a:p>
        </p:txBody>
      </p:sp>
      <p:sp>
        <p:nvSpPr>
          <p:cNvPr id="2" name="Title 1">
            <a:extLst>
              <a:ext uri="{FF2B5EF4-FFF2-40B4-BE49-F238E27FC236}">
                <a16:creationId xmlns:a16="http://schemas.microsoft.com/office/drawing/2014/main" id="{5F558C1E-B137-2FD4-BE28-7D72F4C6D803}"/>
              </a:ext>
            </a:extLst>
          </p:cNvPr>
          <p:cNvSpPr txBox="1">
            <a:spLocks/>
          </p:cNvSpPr>
          <p:nvPr/>
        </p:nvSpPr>
        <p:spPr>
          <a:xfrm>
            <a:off x="1676400" y="179232"/>
            <a:ext cx="7284719" cy="573244"/>
          </a:xfrm>
          <a:prstGeom prst="rect">
            <a:avLst/>
          </a:prstGeom>
          <a:gradFill>
            <a:gsLst>
              <a:gs pos="0">
                <a:schemeClr val="bg1">
                  <a:lumMod val="95000"/>
                </a:schemeClr>
              </a:gs>
              <a:gs pos="64999">
                <a:schemeClr val="bg1"/>
              </a:gs>
              <a:gs pos="100000">
                <a:schemeClr val="bg1">
                  <a:lumMod val="65000"/>
                </a:schemeClr>
              </a:gs>
            </a:gsLst>
            <a:lin ang="5400000" scaled="0"/>
          </a:gradFill>
          <a:ln w="12700"/>
        </p:spPr>
        <p:style>
          <a:lnRef idx="2">
            <a:schemeClr val="accent5"/>
          </a:lnRef>
          <a:fillRef idx="1">
            <a:schemeClr val="lt1"/>
          </a:fillRef>
          <a:effectRef idx="0">
            <a:schemeClr val="accent5"/>
          </a:effectRef>
          <a:fontRef idx="minor">
            <a:schemeClr val="dk1"/>
          </a:fontRef>
        </p:style>
        <p:txBody>
          <a:bodyPr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800" b="1" dirty="0">
                <a:ln w="0"/>
                <a:solidFill>
                  <a:schemeClr val="tx1"/>
                </a:solidFill>
                <a:effectLst>
                  <a:outerShdw blurRad="38100" dist="19050" dir="2700000" algn="tl" rotWithShape="0">
                    <a:schemeClr val="dk1">
                      <a:alpha val="40000"/>
                    </a:schemeClr>
                  </a:outerShdw>
                </a:effectLst>
                <a:latin typeface="Comic Sans MS" charset="0"/>
                <a:ea typeface="MS PGothic" charset="0"/>
              </a:rPr>
              <a:t>Sex Before Marriage Debate</a:t>
            </a:r>
          </a:p>
        </p:txBody>
      </p:sp>
      <p:grpSp>
        <p:nvGrpSpPr>
          <p:cNvPr id="3" name="Group 2">
            <a:extLst>
              <a:ext uri="{FF2B5EF4-FFF2-40B4-BE49-F238E27FC236}">
                <a16:creationId xmlns:a16="http://schemas.microsoft.com/office/drawing/2014/main" id="{EA878A72-FA7C-F230-E09C-5F331DC67082}"/>
              </a:ext>
            </a:extLst>
          </p:cNvPr>
          <p:cNvGrpSpPr/>
          <p:nvPr/>
        </p:nvGrpSpPr>
        <p:grpSpPr>
          <a:xfrm>
            <a:off x="-397119" y="104041"/>
            <a:ext cx="2624845" cy="657960"/>
            <a:chOff x="-149469" y="123091"/>
            <a:chExt cx="2757875" cy="691306"/>
          </a:xfrm>
          <a:effectLst>
            <a:glow rad="114300">
              <a:schemeClr val="bg1">
                <a:alpha val="80000"/>
              </a:schemeClr>
            </a:glow>
          </a:effectLst>
        </p:grpSpPr>
        <p:pic>
          <p:nvPicPr>
            <p:cNvPr id="4" name="Picture 3" descr="Text&#10;&#10;Description automatically generated with medium confidence">
              <a:extLst>
                <a:ext uri="{FF2B5EF4-FFF2-40B4-BE49-F238E27FC236}">
                  <a16:creationId xmlns:a16="http://schemas.microsoft.com/office/drawing/2014/main" id="{70F2EC7F-AC42-2ACB-EFCB-548528DA2C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7"/>
            <a:stretch/>
          </p:blipFill>
          <p:spPr>
            <a:xfrm>
              <a:off x="-149469" y="123091"/>
              <a:ext cx="2757875" cy="39126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B456F9DD-A870-1776-BB8A-15BED87C568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49469" y="423137"/>
              <a:ext cx="2757875" cy="391260"/>
            </a:xfrm>
            <a:prstGeom prst="rect">
              <a:avLst/>
            </a:prstGeom>
          </p:spPr>
        </p:pic>
      </p:grpSp>
      <p:sp>
        <p:nvSpPr>
          <p:cNvPr id="7" name="Rectangle 6">
            <a:extLst>
              <a:ext uri="{FF2B5EF4-FFF2-40B4-BE49-F238E27FC236}">
                <a16:creationId xmlns:a16="http://schemas.microsoft.com/office/drawing/2014/main" id="{DCA8E6DC-1398-EC3E-6D60-2F1AE1EE854C}"/>
              </a:ext>
            </a:extLst>
          </p:cNvPr>
          <p:cNvSpPr/>
          <p:nvPr/>
        </p:nvSpPr>
        <p:spPr>
          <a:xfrm>
            <a:off x="4414845" y="853430"/>
            <a:ext cx="334816" cy="191992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DBA10E9-7ED9-2685-962A-587CCFD9B851}"/>
              </a:ext>
            </a:extLst>
          </p:cNvPr>
          <p:cNvSpPr/>
          <p:nvPr/>
        </p:nvSpPr>
        <p:spPr>
          <a:xfrm>
            <a:off x="2645876" y="2814918"/>
            <a:ext cx="3872753" cy="1062314"/>
          </a:xfrm>
          <a:prstGeom prst="rect">
            <a:avLst/>
          </a:prstGeom>
          <a:gradFill>
            <a:gsLst>
              <a:gs pos="0">
                <a:srgbClr val="FFBE86"/>
              </a:gs>
              <a:gs pos="35001">
                <a:srgbClr val="FFD0AA"/>
              </a:gs>
              <a:gs pos="100000">
                <a:srgbClr val="FFEBDB"/>
              </a:gs>
            </a:gsLst>
            <a:lin ang="16200000" scaled="1"/>
          </a:gradFill>
          <a:ln>
            <a:solidFill>
              <a:srgbClr val="7F0757"/>
            </a:solidFill>
            <a:prstDash val="dash"/>
          </a:ln>
        </p:spPr>
        <p:style>
          <a:lnRef idx="2">
            <a:schemeClr val="dk1"/>
          </a:lnRef>
          <a:fillRef idx="1">
            <a:schemeClr val="lt1"/>
          </a:fillRef>
          <a:effectRef idx="0">
            <a:schemeClr val="dk1"/>
          </a:effectRef>
          <a:fontRef idx="minor">
            <a:schemeClr val="dk1"/>
          </a:fontRef>
        </p:style>
        <p:txBody>
          <a:bodyPr lIns="36000" rIns="36000" anchor="ctr"/>
          <a:lstStyle/>
          <a:p>
            <a:pPr algn="ctr" eaLnBrk="1" fontAlgn="auto" hangingPunct="1">
              <a:spcBef>
                <a:spcPts val="0"/>
              </a:spcBef>
              <a:spcAft>
                <a:spcPts val="0"/>
              </a:spcAft>
              <a:defRPr/>
            </a:pPr>
            <a:r>
              <a:rPr lang="en-GB" b="1" dirty="0">
                <a:latin typeface="Calibri"/>
                <a:cs typeface="Calibri"/>
              </a:rPr>
              <a:t>Both / Not sure</a:t>
            </a:r>
          </a:p>
        </p:txBody>
      </p:sp>
      <p:sp>
        <p:nvSpPr>
          <p:cNvPr id="9" name="Text Box 5">
            <a:extLst>
              <a:ext uri="{FF2B5EF4-FFF2-40B4-BE49-F238E27FC236}">
                <a16:creationId xmlns:a16="http://schemas.microsoft.com/office/drawing/2014/main" id="{C7466006-0F71-5219-D8AD-D02DD43C4570}"/>
              </a:ext>
            </a:extLst>
          </p:cNvPr>
          <p:cNvSpPr txBox="1">
            <a:spLocks noChangeArrowheads="1"/>
          </p:cNvSpPr>
          <p:nvPr/>
        </p:nvSpPr>
        <p:spPr bwMode="auto">
          <a:xfrm>
            <a:off x="4857119" y="853430"/>
            <a:ext cx="4104000" cy="369332"/>
          </a:xfrm>
          <a:prstGeom prst="rect">
            <a:avLst/>
          </a:prstGeom>
          <a:gradFill>
            <a:gsLst>
              <a:gs pos="0">
                <a:srgbClr val="FFBE86"/>
              </a:gs>
              <a:gs pos="35001">
                <a:srgbClr val="FFD0AA"/>
              </a:gs>
              <a:gs pos="100000">
                <a:srgbClr val="FFEBDB"/>
              </a:gs>
            </a:gsLst>
            <a:lin ang="16200000" scaled="1"/>
          </a:gra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defRPr/>
            </a:pPr>
            <a:r>
              <a:rPr lang="en-GB" altLang="en-US" sz="1800" b="1" dirty="0">
                <a:latin typeface="Calibri" panose="020F0502020204030204" pitchFamily="34" charset="0"/>
                <a:cs typeface="Calibri" panose="020F0502020204030204" pitchFamily="34" charset="0"/>
              </a:rPr>
              <a:t>For sex outside of marriage</a:t>
            </a:r>
          </a:p>
        </p:txBody>
      </p:sp>
      <p:sp>
        <p:nvSpPr>
          <p:cNvPr id="25" name="Rectangle 24">
            <a:extLst>
              <a:ext uri="{FF2B5EF4-FFF2-40B4-BE49-F238E27FC236}">
                <a16:creationId xmlns:a16="http://schemas.microsoft.com/office/drawing/2014/main" id="{C312B8A0-8095-D83C-D9E3-DAECB15A8579}"/>
              </a:ext>
            </a:extLst>
          </p:cNvPr>
          <p:cNvSpPr/>
          <p:nvPr/>
        </p:nvSpPr>
        <p:spPr>
          <a:xfrm>
            <a:off x="1952051" y="3962323"/>
            <a:ext cx="1677252" cy="1304798"/>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sz="1400" b="1" dirty="0">
                <a:latin typeface="Calibri"/>
                <a:cs typeface="Calibri"/>
              </a:rPr>
              <a:t>Would put an end to promiscuity</a:t>
            </a:r>
          </a:p>
        </p:txBody>
      </p:sp>
      <p:sp>
        <p:nvSpPr>
          <p:cNvPr id="26" name="Rectangle 25">
            <a:extLst>
              <a:ext uri="{FF2B5EF4-FFF2-40B4-BE49-F238E27FC236}">
                <a16:creationId xmlns:a16="http://schemas.microsoft.com/office/drawing/2014/main" id="{94D6C470-D760-C04A-7133-F460E5B341ED}"/>
              </a:ext>
            </a:extLst>
          </p:cNvPr>
          <p:cNvSpPr/>
          <p:nvPr/>
        </p:nvSpPr>
        <p:spPr>
          <a:xfrm>
            <a:off x="5514698" y="3962323"/>
            <a:ext cx="1677252" cy="1304798"/>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lIns="36000" rIns="36000" anchor="ctr"/>
          <a:lstStyle/>
          <a:p>
            <a:pPr algn="ctr" eaLnBrk="1" fontAlgn="auto" hangingPunct="1">
              <a:spcBef>
                <a:spcPts val="0"/>
              </a:spcBef>
              <a:spcAft>
                <a:spcPts val="0"/>
              </a:spcAft>
              <a:defRPr/>
            </a:pPr>
            <a:r>
              <a:rPr lang="en-GB" sz="1400" b="1" dirty="0">
                <a:latin typeface="Calibri"/>
                <a:cs typeface="Calibri"/>
              </a:rPr>
              <a:t>How do you know you want to marry them if you haven’t seen if your compatible in bed </a:t>
            </a:r>
            <a:endParaRPr lang="en-US" sz="1400" b="1" dirty="0">
              <a:latin typeface="Calibri"/>
              <a:cs typeface="Calibri"/>
            </a:endParaRPr>
          </a:p>
        </p:txBody>
      </p:sp>
      <p:sp>
        <p:nvSpPr>
          <p:cNvPr id="27" name="Rectangle 26">
            <a:extLst>
              <a:ext uri="{FF2B5EF4-FFF2-40B4-BE49-F238E27FC236}">
                <a16:creationId xmlns:a16="http://schemas.microsoft.com/office/drawing/2014/main" id="{E83E0E7F-103F-34E4-A0D9-3F30051E608B}"/>
              </a:ext>
            </a:extLst>
          </p:cNvPr>
          <p:cNvSpPr/>
          <p:nvPr/>
        </p:nvSpPr>
        <p:spPr>
          <a:xfrm>
            <a:off x="7296020" y="3962322"/>
            <a:ext cx="1677252" cy="1304798"/>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sz="1400" b="1" dirty="0">
                <a:latin typeface="Calibri"/>
                <a:cs typeface="Calibri"/>
              </a:rPr>
              <a:t>Sex before marriage cheapens the act </a:t>
            </a:r>
          </a:p>
        </p:txBody>
      </p:sp>
      <p:sp>
        <p:nvSpPr>
          <p:cNvPr id="28" name="Rectangle 27">
            <a:extLst>
              <a:ext uri="{FF2B5EF4-FFF2-40B4-BE49-F238E27FC236}">
                <a16:creationId xmlns:a16="http://schemas.microsoft.com/office/drawing/2014/main" id="{6F9C9B25-4112-0498-3B3A-96838D6E76F8}"/>
              </a:ext>
            </a:extLst>
          </p:cNvPr>
          <p:cNvSpPr/>
          <p:nvPr/>
        </p:nvSpPr>
        <p:spPr>
          <a:xfrm>
            <a:off x="170728" y="3962322"/>
            <a:ext cx="1677252" cy="1304798"/>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sz="1400" b="1" dirty="0">
                <a:latin typeface="Calibri"/>
                <a:cs typeface="Calibri"/>
              </a:rPr>
              <a:t>Sex is something special and should be saved for the ‘one’</a:t>
            </a:r>
          </a:p>
        </p:txBody>
      </p:sp>
      <p:sp>
        <p:nvSpPr>
          <p:cNvPr id="29" name="Rectangle 28">
            <a:extLst>
              <a:ext uri="{FF2B5EF4-FFF2-40B4-BE49-F238E27FC236}">
                <a16:creationId xmlns:a16="http://schemas.microsoft.com/office/drawing/2014/main" id="{9347E4DF-3F3D-AF41-366B-B28B39E57A79}"/>
              </a:ext>
            </a:extLst>
          </p:cNvPr>
          <p:cNvSpPr/>
          <p:nvPr/>
        </p:nvSpPr>
        <p:spPr>
          <a:xfrm>
            <a:off x="3733374" y="3962322"/>
            <a:ext cx="1677253" cy="1304798"/>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US" sz="1400" b="1" dirty="0">
                <a:latin typeface="Calibri"/>
                <a:cs typeface="Calibri"/>
              </a:rPr>
              <a:t>It is against your religion</a:t>
            </a:r>
            <a:endParaRPr lang="en-GB" sz="1400" b="1" dirty="0">
              <a:latin typeface="Calibri"/>
              <a:cs typeface="Calibri"/>
            </a:endParaRPr>
          </a:p>
        </p:txBody>
      </p:sp>
      <p:sp>
        <p:nvSpPr>
          <p:cNvPr id="30" name="Rectangle 29">
            <a:extLst>
              <a:ext uri="{FF2B5EF4-FFF2-40B4-BE49-F238E27FC236}">
                <a16:creationId xmlns:a16="http://schemas.microsoft.com/office/drawing/2014/main" id="{BA3E680A-46B3-CB65-5253-2A19DCDBC8CB}"/>
              </a:ext>
            </a:extLst>
          </p:cNvPr>
          <p:cNvSpPr/>
          <p:nvPr/>
        </p:nvSpPr>
        <p:spPr>
          <a:xfrm>
            <a:off x="1952051" y="5352211"/>
            <a:ext cx="1677252" cy="1304798"/>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sz="1400" b="1" dirty="0">
                <a:latin typeface="Calibri"/>
                <a:cs typeface="Calibri"/>
              </a:rPr>
              <a:t>Sex is fine in a loving long term relationship</a:t>
            </a:r>
          </a:p>
        </p:txBody>
      </p:sp>
      <p:sp>
        <p:nvSpPr>
          <p:cNvPr id="31" name="Rectangle 30">
            <a:extLst>
              <a:ext uri="{FF2B5EF4-FFF2-40B4-BE49-F238E27FC236}">
                <a16:creationId xmlns:a16="http://schemas.microsoft.com/office/drawing/2014/main" id="{509F42BB-9F66-C4B6-9C9F-84B086428EF6}"/>
              </a:ext>
            </a:extLst>
          </p:cNvPr>
          <p:cNvSpPr/>
          <p:nvPr/>
        </p:nvSpPr>
        <p:spPr>
          <a:xfrm>
            <a:off x="5514698" y="5352211"/>
            <a:ext cx="1677252" cy="1304798"/>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lIns="36000" rIns="36000" anchor="ctr"/>
          <a:lstStyle/>
          <a:p>
            <a:pPr algn="ctr" eaLnBrk="1" fontAlgn="auto" hangingPunct="1">
              <a:spcBef>
                <a:spcPts val="0"/>
              </a:spcBef>
              <a:spcAft>
                <a:spcPts val="0"/>
              </a:spcAft>
              <a:defRPr/>
            </a:pPr>
            <a:r>
              <a:rPr lang="en-GB" sz="1400" b="1" dirty="0">
                <a:latin typeface="Calibri"/>
                <a:cs typeface="Calibri"/>
              </a:rPr>
              <a:t>Contraception means sex before marriage can be safe </a:t>
            </a:r>
            <a:endParaRPr lang="en-US" sz="1400" b="1" dirty="0">
              <a:latin typeface="Calibri"/>
              <a:cs typeface="Calibri"/>
            </a:endParaRPr>
          </a:p>
        </p:txBody>
      </p:sp>
      <p:sp>
        <p:nvSpPr>
          <p:cNvPr id="32" name="Rectangle 31">
            <a:extLst>
              <a:ext uri="{FF2B5EF4-FFF2-40B4-BE49-F238E27FC236}">
                <a16:creationId xmlns:a16="http://schemas.microsoft.com/office/drawing/2014/main" id="{D93FF2D9-BC95-C07C-9369-C83B79453D06}"/>
              </a:ext>
            </a:extLst>
          </p:cNvPr>
          <p:cNvSpPr/>
          <p:nvPr/>
        </p:nvSpPr>
        <p:spPr>
          <a:xfrm>
            <a:off x="7296020" y="5352210"/>
            <a:ext cx="1677252" cy="1304798"/>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sz="1400" b="1" dirty="0">
                <a:latin typeface="Calibri"/>
                <a:cs typeface="Calibri"/>
              </a:rPr>
              <a:t>A child should be raised in a secure family unit (parents married)</a:t>
            </a:r>
          </a:p>
        </p:txBody>
      </p:sp>
      <p:sp>
        <p:nvSpPr>
          <p:cNvPr id="33" name="Rectangle 32">
            <a:extLst>
              <a:ext uri="{FF2B5EF4-FFF2-40B4-BE49-F238E27FC236}">
                <a16:creationId xmlns:a16="http://schemas.microsoft.com/office/drawing/2014/main" id="{38D688F2-A23F-92DD-F716-76513619B483}"/>
              </a:ext>
            </a:extLst>
          </p:cNvPr>
          <p:cNvSpPr/>
          <p:nvPr/>
        </p:nvSpPr>
        <p:spPr>
          <a:xfrm>
            <a:off x="170728" y="5352210"/>
            <a:ext cx="1677252" cy="1304798"/>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GB" sz="1400" b="1" dirty="0">
                <a:latin typeface="Calibri"/>
                <a:cs typeface="Calibri"/>
              </a:rPr>
              <a:t>Sex after marriage would slow the spread of STI’s and HIV</a:t>
            </a:r>
          </a:p>
        </p:txBody>
      </p:sp>
      <p:sp>
        <p:nvSpPr>
          <p:cNvPr id="34" name="Rectangle 33">
            <a:extLst>
              <a:ext uri="{FF2B5EF4-FFF2-40B4-BE49-F238E27FC236}">
                <a16:creationId xmlns:a16="http://schemas.microsoft.com/office/drawing/2014/main" id="{47F062A3-B785-33B0-ECD3-4E5F775940FE}"/>
              </a:ext>
            </a:extLst>
          </p:cNvPr>
          <p:cNvSpPr/>
          <p:nvPr/>
        </p:nvSpPr>
        <p:spPr>
          <a:xfrm>
            <a:off x="3733374" y="5352210"/>
            <a:ext cx="1677253" cy="1304798"/>
          </a:xfrm>
          <a:prstGeom prst="rect">
            <a:avLst/>
          </a:prstGeom>
          <a:solidFill>
            <a:schemeClr val="lt1">
              <a:alpha val="80000"/>
            </a:schemeClr>
          </a:solidFill>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en-US" sz="1400" b="1" dirty="0">
                <a:latin typeface="Calibri"/>
                <a:cs typeface="Calibri"/>
              </a:rPr>
              <a:t>Sex is enjoyable</a:t>
            </a:r>
            <a:endParaRPr lang="en-GB" sz="1400" b="1" dirty="0">
              <a:latin typeface="Calibri"/>
              <a:cs typeface="Calibri"/>
            </a:endParaRPr>
          </a:p>
        </p:txBody>
      </p:sp>
    </p:spTree>
    <p:extLst>
      <p:ext uri="{BB962C8B-B14F-4D97-AF65-F5344CB8AC3E}">
        <p14:creationId xmlns:p14="http://schemas.microsoft.com/office/powerpoint/2010/main" val="210185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a:extLst>
              <a:ext uri="{FF2B5EF4-FFF2-40B4-BE49-F238E27FC236}">
                <a16:creationId xmlns:a16="http://schemas.microsoft.com/office/drawing/2014/main" id="{1AA44CAE-D121-8344-AE93-E78171AB48B8}"/>
              </a:ext>
            </a:extLst>
          </p:cNvPr>
          <p:cNvSpPr/>
          <p:nvPr/>
        </p:nvSpPr>
        <p:spPr>
          <a:xfrm>
            <a:off x="5445921" y="3438525"/>
            <a:ext cx="3508969" cy="3238500"/>
          </a:xfrm>
          <a:prstGeom prst="round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a:solidFill>
                  <a:schemeClr val="tx1"/>
                </a:solidFill>
              </a:rPr>
              <a:t>Talking Points</a:t>
            </a:r>
          </a:p>
          <a:p>
            <a:pPr algn="ctr"/>
            <a:endParaRPr lang="en-US" sz="800" b="1" u="sng" dirty="0">
              <a:solidFill>
                <a:schemeClr val="tx1"/>
              </a:solidFill>
            </a:endParaRPr>
          </a:p>
          <a:p>
            <a:r>
              <a:rPr lang="en-US" sz="1400" dirty="0">
                <a:solidFill>
                  <a:schemeClr val="tx1"/>
                </a:solidFill>
              </a:rPr>
              <a:t>I think that …</a:t>
            </a:r>
          </a:p>
          <a:p>
            <a:endParaRPr lang="en-US" sz="400" dirty="0">
              <a:solidFill>
                <a:schemeClr val="tx1"/>
              </a:solidFill>
            </a:endParaRPr>
          </a:p>
          <a:p>
            <a:r>
              <a:rPr lang="en-US" sz="1400" dirty="0">
                <a:solidFill>
                  <a:schemeClr val="tx1"/>
                </a:solidFill>
              </a:rPr>
              <a:t>I don’t think… is right because…</a:t>
            </a:r>
          </a:p>
          <a:p>
            <a:endParaRPr lang="en-US" sz="400" dirty="0">
              <a:solidFill>
                <a:schemeClr val="tx1"/>
              </a:solidFill>
            </a:endParaRPr>
          </a:p>
          <a:p>
            <a:r>
              <a:rPr lang="en-US" sz="1400" dirty="0">
                <a:solidFill>
                  <a:schemeClr val="tx1"/>
                </a:solidFill>
              </a:rPr>
              <a:t>My opinion is…</a:t>
            </a:r>
          </a:p>
          <a:p>
            <a:endParaRPr lang="en-US" sz="400" dirty="0">
              <a:solidFill>
                <a:schemeClr val="tx1"/>
              </a:solidFill>
            </a:endParaRPr>
          </a:p>
          <a:p>
            <a:r>
              <a:rPr lang="en-US" sz="1400" dirty="0">
                <a:solidFill>
                  <a:schemeClr val="tx1"/>
                </a:solidFill>
              </a:rPr>
              <a:t>I would argue the same because…</a:t>
            </a:r>
          </a:p>
          <a:p>
            <a:endParaRPr lang="en-US" sz="400" dirty="0">
              <a:solidFill>
                <a:schemeClr val="tx1"/>
              </a:solidFill>
            </a:endParaRPr>
          </a:p>
          <a:p>
            <a:r>
              <a:rPr lang="en-US" sz="1400" dirty="0">
                <a:solidFill>
                  <a:schemeClr val="tx1"/>
                </a:solidFill>
              </a:rPr>
              <a:t>I disagree with… because…</a:t>
            </a:r>
          </a:p>
          <a:p>
            <a:endParaRPr lang="en-US" sz="400" dirty="0">
              <a:solidFill>
                <a:schemeClr val="tx1"/>
              </a:solidFill>
            </a:endParaRPr>
          </a:p>
          <a:p>
            <a:r>
              <a:rPr lang="en-US" sz="1400" dirty="0">
                <a:solidFill>
                  <a:schemeClr val="tx1"/>
                </a:solidFill>
              </a:rPr>
              <a:t>Building on what… said. I think…</a:t>
            </a:r>
          </a:p>
          <a:p>
            <a:endParaRPr lang="en-US" sz="400" dirty="0">
              <a:solidFill>
                <a:schemeClr val="tx1"/>
              </a:solidFill>
            </a:endParaRPr>
          </a:p>
          <a:p>
            <a:r>
              <a:rPr lang="en-US" sz="1400" dirty="0">
                <a:solidFill>
                  <a:schemeClr val="tx1"/>
                </a:solidFill>
              </a:rPr>
              <a:t>An alternate way of looking at this is…</a:t>
            </a:r>
          </a:p>
          <a:p>
            <a:endParaRPr lang="en-US" sz="400" dirty="0">
              <a:solidFill>
                <a:schemeClr val="tx1"/>
              </a:solidFill>
            </a:endParaRPr>
          </a:p>
          <a:p>
            <a:r>
              <a:rPr lang="en-US" sz="1400" dirty="0">
                <a:solidFill>
                  <a:schemeClr val="tx1"/>
                </a:solidFill>
              </a:rPr>
              <a:t>I sort of agree, however….</a:t>
            </a:r>
          </a:p>
          <a:p>
            <a:endParaRPr lang="en-US" sz="400" dirty="0">
              <a:solidFill>
                <a:schemeClr val="tx1"/>
              </a:solidFill>
            </a:endParaRPr>
          </a:p>
          <a:p>
            <a:r>
              <a:rPr lang="en-US" sz="1400" dirty="0">
                <a:solidFill>
                  <a:schemeClr val="tx1"/>
                </a:solidFill>
              </a:rPr>
              <a:t>I would challenge what.. said because ...</a:t>
            </a:r>
          </a:p>
          <a:p>
            <a:endParaRPr lang="en-US" sz="1000" dirty="0">
              <a:solidFill>
                <a:schemeClr val="tx1"/>
              </a:solidFill>
            </a:endParaRPr>
          </a:p>
        </p:txBody>
      </p:sp>
      <p:sp>
        <p:nvSpPr>
          <p:cNvPr id="4" name="Title 1">
            <a:extLst>
              <a:ext uri="{FF2B5EF4-FFF2-40B4-BE49-F238E27FC236}">
                <a16:creationId xmlns:a16="http://schemas.microsoft.com/office/drawing/2014/main" id="{0D1FEE84-5044-575B-E2AE-8CAA4CBCC8CC}"/>
              </a:ext>
            </a:extLst>
          </p:cNvPr>
          <p:cNvSpPr txBox="1">
            <a:spLocks/>
          </p:cNvSpPr>
          <p:nvPr/>
        </p:nvSpPr>
        <p:spPr>
          <a:xfrm>
            <a:off x="2695575" y="179231"/>
            <a:ext cx="6201306" cy="808803"/>
          </a:xfrm>
          <a:prstGeom prst="rect">
            <a:avLst/>
          </a:prstGeom>
          <a:gradFill>
            <a:gsLst>
              <a:gs pos="0">
                <a:schemeClr val="bg1">
                  <a:lumMod val="95000"/>
                </a:schemeClr>
              </a:gs>
              <a:gs pos="64999">
                <a:schemeClr val="bg1"/>
              </a:gs>
              <a:gs pos="100000">
                <a:schemeClr val="bg1">
                  <a:lumMod val="65000"/>
                </a:schemeClr>
              </a:gs>
            </a:gsLst>
            <a:lin ang="5400000" scaled="0"/>
          </a:gradFill>
          <a:ln w="12700">
            <a:solidFill>
              <a:srgbClr val="FFF200"/>
            </a:solidFill>
          </a:ln>
        </p:spPr>
        <p:style>
          <a:lnRef idx="2">
            <a:schemeClr val="accent5"/>
          </a:lnRef>
          <a:fillRef idx="1">
            <a:schemeClr val="lt1"/>
          </a:fillRef>
          <a:effectRef idx="0">
            <a:schemeClr val="accent5"/>
          </a:effectRef>
          <a:fontRef idx="minor">
            <a:schemeClr val="dk1"/>
          </a:fontRef>
        </p:style>
        <p:txBody>
          <a:bodyPr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b="1" dirty="0">
                <a:ln w="0"/>
                <a:solidFill>
                  <a:schemeClr val="tx1"/>
                </a:solidFill>
                <a:effectLst>
                  <a:outerShdw blurRad="38100" dist="19050" dir="2700000" algn="tl" rotWithShape="0">
                    <a:schemeClr val="dk1">
                      <a:alpha val="40000"/>
                    </a:schemeClr>
                  </a:outerShdw>
                </a:effectLst>
                <a:latin typeface="Comic Sans MS" charset="0"/>
                <a:ea typeface="MS PGothic" charset="0"/>
              </a:rPr>
              <a:t>What Do You Think?</a:t>
            </a:r>
          </a:p>
        </p:txBody>
      </p:sp>
      <p:pic>
        <p:nvPicPr>
          <p:cNvPr id="5" name="Picture 4" descr="Text&#10;&#10;Description automatically generated">
            <a:extLst>
              <a:ext uri="{FF2B5EF4-FFF2-40B4-BE49-F238E27FC236}">
                <a16:creationId xmlns:a16="http://schemas.microsoft.com/office/drawing/2014/main" id="{ED8C7195-118E-1A0F-3FFA-14EE0ECCE14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7234" y="179231"/>
            <a:ext cx="2341666" cy="817836"/>
          </a:xfrm>
          <a:prstGeom prst="rect">
            <a:avLst/>
          </a:prstGeom>
          <a:effectLst>
            <a:glow rad="127000">
              <a:schemeClr val="bg1"/>
            </a:glow>
          </a:effectLst>
        </p:spPr>
      </p:pic>
      <p:sp>
        <p:nvSpPr>
          <p:cNvPr id="7" name="Speech Bubble: Rectangle with Corners Rounded 6">
            <a:extLst>
              <a:ext uri="{FF2B5EF4-FFF2-40B4-BE49-F238E27FC236}">
                <a16:creationId xmlns:a16="http://schemas.microsoft.com/office/drawing/2014/main" id="{6019C7EC-5268-D6D7-6203-C5B3E87894E5}"/>
              </a:ext>
            </a:extLst>
          </p:cNvPr>
          <p:cNvSpPr/>
          <p:nvPr/>
        </p:nvSpPr>
        <p:spPr>
          <a:xfrm>
            <a:off x="3829050" y="1188881"/>
            <a:ext cx="4524376" cy="2135343"/>
          </a:xfrm>
          <a:prstGeom prst="wedgeRoundRectCallout">
            <a:avLst>
              <a:gd name="adj1" fmla="val -60984"/>
              <a:gd name="adj2" fmla="val 106073"/>
              <a:gd name="adj3" fmla="val 16667"/>
            </a:avLst>
          </a:prstGeom>
          <a:gradFill>
            <a:gsLst>
              <a:gs pos="41000">
                <a:srgbClr val="CC9900"/>
              </a:gs>
              <a:gs pos="100000">
                <a:srgbClr val="FFFF00"/>
              </a:gs>
            </a:gsLst>
          </a:gradFill>
          <a:ln>
            <a:solidFill>
              <a:srgbClr val="CC990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2000" b="1" dirty="0">
                <a:solidFill>
                  <a:srgbClr val="212529"/>
                </a:solidFill>
                <a:latin typeface="open sans"/>
              </a:rPr>
              <a:t>“People should not have sex before marriage and marriage should only be for a man and a woman”</a:t>
            </a:r>
          </a:p>
        </p:txBody>
      </p:sp>
      <p:pic>
        <p:nvPicPr>
          <p:cNvPr id="44" name="Picture 43">
            <a:extLst>
              <a:ext uri="{FF2B5EF4-FFF2-40B4-BE49-F238E27FC236}">
                <a16:creationId xmlns:a16="http://schemas.microsoft.com/office/drawing/2014/main" id="{791C984E-6DFE-EB5C-AF06-B88EE64F987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4467" b="-3555"/>
          <a:stretch/>
        </p:blipFill>
        <p:spPr>
          <a:xfrm>
            <a:off x="8196200" y="3684866"/>
            <a:ext cx="506215" cy="435532"/>
          </a:xfrm>
          <a:prstGeom prst="rect">
            <a:avLst/>
          </a:prstGeom>
          <a:effectLst>
            <a:outerShdw blurRad="50800" dist="38100" dir="5400000" algn="t" rotWithShape="0">
              <a:prstClr val="black">
                <a:alpha val="40000"/>
              </a:prstClr>
            </a:outerShdw>
          </a:effectLst>
        </p:spPr>
      </p:pic>
      <p:sp>
        <p:nvSpPr>
          <p:cNvPr id="68" name="Rounded Rectangle 24">
            <a:extLst>
              <a:ext uri="{FF2B5EF4-FFF2-40B4-BE49-F238E27FC236}">
                <a16:creationId xmlns:a16="http://schemas.microsoft.com/office/drawing/2014/main" id="{16D1F985-19D9-6940-4F59-D7A16A536DE6}"/>
              </a:ext>
            </a:extLst>
          </p:cNvPr>
          <p:cNvSpPr/>
          <p:nvPr/>
        </p:nvSpPr>
        <p:spPr>
          <a:xfrm>
            <a:off x="201508" y="5448300"/>
            <a:ext cx="4903891" cy="1176542"/>
          </a:xfrm>
          <a:prstGeom prst="roundRect">
            <a:avLst/>
          </a:prstGeom>
          <a:gradFill>
            <a:gsLst>
              <a:gs pos="0">
                <a:schemeClr val="accent3">
                  <a:lumMod val="5000"/>
                  <a:lumOff val="95000"/>
                </a:schemeClr>
              </a:gs>
              <a:gs pos="74000">
                <a:srgbClr val="FFFF00"/>
              </a:gs>
            </a:gsLst>
            <a:lin ang="5400000" scaled="1"/>
          </a:gradFill>
          <a:ln w="38100">
            <a:solidFill>
              <a:srgbClr val="4FD1FF"/>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Wingdings 2" pitchFamily="18" charset="2"/>
              <a:buNone/>
              <a:defRPr/>
            </a:pPr>
            <a:r>
              <a:rPr lang="en-US" sz="1400" b="1" dirty="0">
                <a:solidFill>
                  <a:srgbClr val="000000"/>
                </a:solidFill>
              </a:rPr>
              <a:t>Do you agree or disagree? Why?</a:t>
            </a:r>
          </a:p>
          <a:p>
            <a:pPr>
              <a:buFont typeface="Wingdings 2" pitchFamily="18" charset="2"/>
              <a:buNone/>
              <a:defRPr/>
            </a:pPr>
            <a:r>
              <a:rPr lang="en-US" sz="1400" dirty="0">
                <a:solidFill>
                  <a:srgbClr val="000000"/>
                </a:solidFill>
              </a:rPr>
              <a:t>Can you add to the statement?</a:t>
            </a:r>
          </a:p>
          <a:p>
            <a:pPr>
              <a:buFont typeface="Wingdings 2" pitchFamily="18" charset="2"/>
              <a:buNone/>
              <a:defRPr/>
            </a:pPr>
            <a:r>
              <a:rPr lang="en-US" sz="1400" b="1" dirty="0">
                <a:solidFill>
                  <a:srgbClr val="000000"/>
                </a:solidFill>
              </a:rPr>
              <a:t>Do you have a question about the statement?</a:t>
            </a:r>
          </a:p>
          <a:p>
            <a:pPr>
              <a:buFont typeface="Wingdings 2" pitchFamily="18" charset="2"/>
              <a:buNone/>
              <a:defRPr/>
            </a:pPr>
            <a:r>
              <a:rPr lang="en-US" sz="1400" dirty="0">
                <a:solidFill>
                  <a:srgbClr val="000000"/>
                </a:solidFill>
              </a:rPr>
              <a:t>Would you like to challenge what is being said?</a:t>
            </a:r>
          </a:p>
          <a:p>
            <a:pPr>
              <a:buFont typeface="Wingdings 2" pitchFamily="18" charset="2"/>
              <a:buNone/>
              <a:defRPr/>
            </a:pPr>
            <a:r>
              <a:rPr lang="en-US" sz="1400" b="1" dirty="0">
                <a:solidFill>
                  <a:srgbClr val="000000"/>
                </a:solidFill>
              </a:rPr>
              <a:t>Do you have an alternative idea? </a:t>
            </a:r>
          </a:p>
        </p:txBody>
      </p:sp>
      <p:pic>
        <p:nvPicPr>
          <p:cNvPr id="70" name="Picture 69" descr="Logo&#10;&#10;Description automatically generated">
            <a:extLst>
              <a:ext uri="{FF2B5EF4-FFF2-40B4-BE49-F238E27FC236}">
                <a16:creationId xmlns:a16="http://schemas.microsoft.com/office/drawing/2014/main" id="{56D551FD-FC8A-963F-747F-D5A0B9921B0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832497" y="5448300"/>
            <a:ext cx="632455" cy="613927"/>
          </a:xfrm>
          <a:prstGeom prst="rect">
            <a:avLst/>
          </a:prstGeom>
        </p:spPr>
      </p:pic>
      <p:pic>
        <p:nvPicPr>
          <p:cNvPr id="71" name="Picture 70" descr="Logo&#10;&#10;Description automatically generated">
            <a:extLst>
              <a:ext uri="{FF2B5EF4-FFF2-40B4-BE49-F238E27FC236}">
                <a16:creationId xmlns:a16="http://schemas.microsoft.com/office/drawing/2014/main" id="{CE59E07F-C3F0-3742-91C1-0049AEC8B4E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429210" y="6020440"/>
            <a:ext cx="632455" cy="613927"/>
          </a:xfrm>
          <a:prstGeom prst="rect">
            <a:avLst/>
          </a:prstGeom>
        </p:spPr>
      </p:pic>
      <p:pic>
        <p:nvPicPr>
          <p:cNvPr id="72" name="Picture 71">
            <a:extLst>
              <a:ext uri="{FF2B5EF4-FFF2-40B4-BE49-F238E27FC236}">
                <a16:creationId xmlns:a16="http://schemas.microsoft.com/office/drawing/2014/main" id="{5DE5CD80-BEC2-ECAC-4E09-23C7F25E211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829050" y="6062373"/>
            <a:ext cx="635902" cy="562469"/>
          </a:xfrm>
          <a:prstGeom prst="rect">
            <a:avLst/>
          </a:prstGeom>
        </p:spPr>
      </p:pic>
      <p:sp>
        <p:nvSpPr>
          <p:cNvPr id="73" name="TextBox 72">
            <a:extLst>
              <a:ext uri="{FF2B5EF4-FFF2-40B4-BE49-F238E27FC236}">
                <a16:creationId xmlns:a16="http://schemas.microsoft.com/office/drawing/2014/main" id="{B690DFA4-24E5-1579-E297-E3D3F9C09716}"/>
              </a:ext>
            </a:extLst>
          </p:cNvPr>
          <p:cNvSpPr txBox="1"/>
          <p:nvPr/>
        </p:nvSpPr>
        <p:spPr>
          <a:xfrm>
            <a:off x="4584122" y="5360278"/>
            <a:ext cx="540327" cy="707886"/>
          </a:xfrm>
          <a:prstGeom prst="rect">
            <a:avLst/>
          </a:prstGeom>
          <a:noFill/>
        </p:spPr>
        <p:txBody>
          <a:bodyPr wrap="square" rtlCol="0">
            <a:spAutoFit/>
          </a:bodyPr>
          <a:lstStyle/>
          <a:p>
            <a:r>
              <a:rPr lang="en-GB" sz="4000" b="1" dirty="0">
                <a:latin typeface="Lato Heavy" panose="020F0502020204030203" pitchFamily="34" charset="0"/>
                <a:ea typeface="Lato Heavy" panose="020F0502020204030203" pitchFamily="34" charset="0"/>
                <a:cs typeface="Lato Heavy" panose="020F0502020204030203" pitchFamily="34" charset="0"/>
              </a:rPr>
              <a:t>?</a:t>
            </a:r>
          </a:p>
        </p:txBody>
      </p:sp>
    </p:spTree>
    <p:extLst>
      <p:ext uri="{BB962C8B-B14F-4D97-AF65-F5344CB8AC3E}">
        <p14:creationId xmlns:p14="http://schemas.microsoft.com/office/powerpoint/2010/main" val="185040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Optic Group111\Desktop\Self Assessment.png">
            <a:extLst>
              <a:ext uri="{FF2B5EF4-FFF2-40B4-BE49-F238E27FC236}">
                <a16:creationId xmlns:a16="http://schemas.microsoft.com/office/drawing/2014/main" id="{97D3D810-4A36-3849-B7C9-01DA5620E0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229" y="165915"/>
            <a:ext cx="846215" cy="8462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0EE07D46-7E71-A342-A3C1-7A0ABA7C93DA}"/>
              </a:ext>
            </a:extLst>
          </p:cNvPr>
          <p:cNvGraphicFramePr>
            <a:graphicFrameLocks noGrp="1"/>
          </p:cNvGraphicFramePr>
          <p:nvPr>
            <p:extLst>
              <p:ext uri="{D42A27DB-BD31-4B8C-83A1-F6EECF244321}">
                <p14:modId xmlns:p14="http://schemas.microsoft.com/office/powerpoint/2010/main" val="708393482"/>
              </p:ext>
            </p:extLst>
          </p:nvPr>
        </p:nvGraphicFramePr>
        <p:xfrm>
          <a:off x="322596" y="1193740"/>
          <a:ext cx="8543806" cy="3305600"/>
        </p:xfrm>
        <a:graphic>
          <a:graphicData uri="http://schemas.openxmlformats.org/drawingml/2006/table">
            <a:tbl>
              <a:tblPr firstRow="1" bandRow="1">
                <a:tableStyleId>{5C22544A-7EE6-4342-B048-85BDC9FD1C3A}</a:tableStyleId>
              </a:tblPr>
              <a:tblGrid>
                <a:gridCol w="2783805">
                  <a:extLst>
                    <a:ext uri="{9D8B030D-6E8A-4147-A177-3AD203B41FA5}">
                      <a16:colId xmlns:a16="http://schemas.microsoft.com/office/drawing/2014/main" val="2469962901"/>
                    </a:ext>
                  </a:extLst>
                </a:gridCol>
                <a:gridCol w="576000">
                  <a:extLst>
                    <a:ext uri="{9D8B030D-6E8A-4147-A177-3AD203B41FA5}">
                      <a16:colId xmlns:a16="http://schemas.microsoft.com/office/drawing/2014/main" val="302987413"/>
                    </a:ext>
                  </a:extLst>
                </a:gridCol>
                <a:gridCol w="576000">
                  <a:extLst>
                    <a:ext uri="{9D8B030D-6E8A-4147-A177-3AD203B41FA5}">
                      <a16:colId xmlns:a16="http://schemas.microsoft.com/office/drawing/2014/main" val="3629241431"/>
                    </a:ext>
                  </a:extLst>
                </a:gridCol>
                <a:gridCol w="576001">
                  <a:extLst>
                    <a:ext uri="{9D8B030D-6E8A-4147-A177-3AD203B41FA5}">
                      <a16:colId xmlns:a16="http://schemas.microsoft.com/office/drawing/2014/main" val="2725264235"/>
                    </a:ext>
                  </a:extLst>
                </a:gridCol>
                <a:gridCol w="576000">
                  <a:extLst>
                    <a:ext uri="{9D8B030D-6E8A-4147-A177-3AD203B41FA5}">
                      <a16:colId xmlns:a16="http://schemas.microsoft.com/office/drawing/2014/main" val="3690037511"/>
                    </a:ext>
                  </a:extLst>
                </a:gridCol>
                <a:gridCol w="576000">
                  <a:extLst>
                    <a:ext uri="{9D8B030D-6E8A-4147-A177-3AD203B41FA5}">
                      <a16:colId xmlns:a16="http://schemas.microsoft.com/office/drawing/2014/main" val="2101932133"/>
                    </a:ext>
                  </a:extLst>
                </a:gridCol>
                <a:gridCol w="576000">
                  <a:extLst>
                    <a:ext uri="{9D8B030D-6E8A-4147-A177-3AD203B41FA5}">
                      <a16:colId xmlns:a16="http://schemas.microsoft.com/office/drawing/2014/main" val="1982562568"/>
                    </a:ext>
                  </a:extLst>
                </a:gridCol>
                <a:gridCol w="576000">
                  <a:extLst>
                    <a:ext uri="{9D8B030D-6E8A-4147-A177-3AD203B41FA5}">
                      <a16:colId xmlns:a16="http://schemas.microsoft.com/office/drawing/2014/main" val="722453729"/>
                    </a:ext>
                  </a:extLst>
                </a:gridCol>
                <a:gridCol w="576000">
                  <a:extLst>
                    <a:ext uri="{9D8B030D-6E8A-4147-A177-3AD203B41FA5}">
                      <a16:colId xmlns:a16="http://schemas.microsoft.com/office/drawing/2014/main" val="2933027247"/>
                    </a:ext>
                  </a:extLst>
                </a:gridCol>
                <a:gridCol w="576000">
                  <a:extLst>
                    <a:ext uri="{9D8B030D-6E8A-4147-A177-3AD203B41FA5}">
                      <a16:colId xmlns:a16="http://schemas.microsoft.com/office/drawing/2014/main" val="1512976713"/>
                    </a:ext>
                  </a:extLst>
                </a:gridCol>
                <a:gridCol w="576000">
                  <a:extLst>
                    <a:ext uri="{9D8B030D-6E8A-4147-A177-3AD203B41FA5}">
                      <a16:colId xmlns:a16="http://schemas.microsoft.com/office/drawing/2014/main" val="2900132583"/>
                    </a:ext>
                  </a:extLst>
                </a:gridCol>
              </a:tblGrid>
              <a:tr h="442889">
                <a:tc gridSpan="11">
                  <a:txBody>
                    <a:bodyPr/>
                    <a:lstStyle/>
                    <a:p>
                      <a:pPr algn="ctr"/>
                      <a:r>
                        <a:rPr lang="en-US" sz="2000" b="1" cap="none" spc="0" dirty="0">
                          <a:ln w="0"/>
                          <a:solidFill>
                            <a:schemeClr val="tx1"/>
                          </a:solidFill>
                          <a:effectLst>
                            <a:outerShdw blurRad="38100" dist="19050" dir="2700000" algn="tl" rotWithShape="0">
                              <a:schemeClr val="dk1">
                                <a:alpha val="40000"/>
                              </a:schemeClr>
                            </a:outerShdw>
                          </a:effectLst>
                        </a:rPr>
                        <a:t>CONFIDENCE CHECKER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970905"/>
                  </a:ext>
                </a:extLst>
              </a:tr>
              <a:tr h="3005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AFTER THE LESSON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0">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70236117"/>
                  </a:ext>
                </a:extLst>
              </a:tr>
              <a:tr h="336951">
                <a:tc>
                  <a:txBody>
                    <a:bodyPr/>
                    <a:lstStyle/>
                    <a:p>
                      <a:pPr marL="0" marR="0" lvl="0" indent="0" algn="l" defTabSz="639965" rtl="0" eaLnBrk="1" fontAlgn="auto" latinLnBrk="0" hangingPunct="1">
                        <a:lnSpc>
                          <a:spcPct val="100000"/>
                        </a:lnSpc>
                        <a:spcBef>
                          <a:spcPts val="0"/>
                        </a:spcBef>
                        <a:spcAft>
                          <a:spcPts val="0"/>
                        </a:spcAft>
                        <a:buClrTx/>
                        <a:buSzTx/>
                        <a:buFontTx/>
                        <a:buNone/>
                        <a:tabLst/>
                        <a:defRPr/>
                      </a:pPr>
                      <a:r>
                        <a:rPr lang="en-GB" sz="1600" b="1" u="none" kern="1200" dirty="0">
                          <a:solidFill>
                            <a:schemeClr val="tx1"/>
                          </a:solidFill>
                          <a:latin typeface="+mn-lt"/>
                          <a:ea typeface="MS PGothic" charset="0"/>
                          <a:cs typeface="Arial" charset="0"/>
                        </a:rPr>
                        <a:t>Knowledge, Skills &amp; Actions</a:t>
                      </a:r>
                      <a:endParaRPr lang="en-GB" sz="1800" b="1" u="none" kern="1200" dirty="0">
                        <a:solidFill>
                          <a:schemeClr val="tx1"/>
                        </a:solidFill>
                        <a:latin typeface="+mn-lt"/>
                        <a:ea typeface="MS PGothic"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136491"/>
                  </a:ext>
                </a:extLst>
              </a:tr>
              <a:tr h="720000">
                <a:tc>
                  <a:txBody>
                    <a:bodyPr/>
                    <a:lstStyle/>
                    <a:p>
                      <a:pPr>
                        <a:buFontTx/>
                        <a:buNone/>
                      </a:pPr>
                      <a:r>
                        <a:rPr lang="en-US" sz="1400" dirty="0">
                          <a:solidFill>
                            <a:schemeClr val="tx1"/>
                          </a:solidFill>
                        </a:rPr>
                        <a:t>I can explain what marriage is and what it is not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9329"/>
                  </a:ext>
                </a:extLst>
              </a:tr>
              <a:tr h="720000">
                <a:tc>
                  <a:txBody>
                    <a:bodyPr/>
                    <a:lstStyle/>
                    <a:p>
                      <a:r>
                        <a:rPr lang="en-US" sz="1400" dirty="0">
                          <a:solidFill>
                            <a:schemeClr val="tx1"/>
                          </a:solidFill>
                        </a:rPr>
                        <a:t>I understand gay marriage laws in the UK and Europe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860"/>
                  </a:ext>
                </a:extLst>
              </a:tr>
              <a:tr h="720000">
                <a:tc>
                  <a:txBody>
                    <a:bodyPr/>
                    <a:lstStyle/>
                    <a:p>
                      <a:r>
                        <a:rPr lang="en-US" sz="1400" dirty="0">
                          <a:solidFill>
                            <a:schemeClr val="tx1"/>
                          </a:solidFill>
                        </a:rPr>
                        <a:t>I know a range of different views on the topic of sex before marriage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484043"/>
                  </a:ext>
                </a:extLst>
              </a:tr>
            </a:tbl>
          </a:graphicData>
        </a:graphic>
      </p:graphicFrame>
      <p:pic>
        <p:nvPicPr>
          <p:cNvPr id="11" name="Picture 10">
            <a:extLst>
              <a:ext uri="{FF2B5EF4-FFF2-40B4-BE49-F238E27FC236}">
                <a16:creationId xmlns:a16="http://schemas.microsoft.com/office/drawing/2014/main" id="{C4FB3A6B-BEC0-9342-BDB1-8DD0CB83C92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02575" y="1645722"/>
            <a:ext cx="1153720" cy="35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7D606B43-6184-B349-84BE-61A49EF9135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05437" y="1644510"/>
            <a:ext cx="1153720" cy="35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0A8FB010-DEA7-134A-9FFC-61758DD4B31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07189" y="1647793"/>
            <a:ext cx="1153720" cy="35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a:extLst>
              <a:ext uri="{FF2B5EF4-FFF2-40B4-BE49-F238E27FC236}">
                <a16:creationId xmlns:a16="http://schemas.microsoft.com/office/drawing/2014/main" id="{3D8F703C-D391-2047-B92E-0B5BCD8F5FA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0252" y="1193740"/>
            <a:ext cx="1470944" cy="4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98EB3FF5-0CAE-604B-AC78-A317FCAA4679}"/>
              </a:ext>
            </a:extLst>
          </p:cNvPr>
          <p:cNvPicPr>
            <a:picLocks noChangeAspect="1" noChangeArrowheads="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382000" y="1268276"/>
            <a:ext cx="442412" cy="32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a:extLst>
              <a:ext uri="{FF2B5EF4-FFF2-40B4-BE49-F238E27FC236}">
                <a16:creationId xmlns:a16="http://schemas.microsoft.com/office/drawing/2014/main" id="{E7E00ACE-9738-D34B-9295-86F026AEE263}"/>
              </a:ext>
            </a:extLst>
          </p:cNvPr>
          <p:cNvSpPr/>
          <p:nvPr/>
        </p:nvSpPr>
        <p:spPr>
          <a:xfrm>
            <a:off x="1207406" y="4532477"/>
            <a:ext cx="4633189" cy="1044608"/>
          </a:xfrm>
          <a:prstGeom prst="roundRect">
            <a:avLst/>
          </a:prstGeom>
          <a:gradFill>
            <a:gsLst>
              <a:gs pos="0">
                <a:schemeClr val="accent3">
                  <a:lumMod val="5000"/>
                  <a:lumOff val="95000"/>
                </a:schemeClr>
              </a:gs>
              <a:gs pos="74000">
                <a:srgbClr val="FFFF00"/>
              </a:gs>
            </a:gsLst>
            <a:lin ang="5400000" scaled="1"/>
          </a:gradFill>
          <a:ln w="38100">
            <a:solidFill>
              <a:srgbClr val="4FD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Complete the confidence checker of where you think you are at for this lesson</a:t>
            </a:r>
          </a:p>
          <a:p>
            <a:pPr algn="ctr"/>
            <a:r>
              <a:rPr lang="en-US" dirty="0">
                <a:solidFill>
                  <a:schemeClr val="tx1"/>
                </a:solidFill>
              </a:rPr>
              <a:t> </a:t>
            </a:r>
            <a:r>
              <a:rPr lang="en-US" sz="1200" dirty="0">
                <a:solidFill>
                  <a:schemeClr val="tx1"/>
                </a:solidFill>
              </a:rPr>
              <a:t>(Discussion or complete sheet)</a:t>
            </a:r>
            <a:endParaRPr lang="en-US" dirty="0">
              <a:solidFill>
                <a:schemeClr val="tx1"/>
              </a:solidFill>
            </a:endParaRPr>
          </a:p>
        </p:txBody>
      </p:sp>
      <p:pic>
        <p:nvPicPr>
          <p:cNvPr id="23" name="Picture 18" descr="C:\Users\Optic Group111\Desktop\Task.png">
            <a:extLst>
              <a:ext uri="{FF2B5EF4-FFF2-40B4-BE49-F238E27FC236}">
                <a16:creationId xmlns:a16="http://schemas.microsoft.com/office/drawing/2014/main" id="{221F2B09-2D9E-3A4E-B9B6-11037A2D099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3229" y="4570363"/>
            <a:ext cx="920595" cy="920595"/>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3">
            <a:extLst>
              <a:ext uri="{FF2B5EF4-FFF2-40B4-BE49-F238E27FC236}">
                <a16:creationId xmlns:a16="http://schemas.microsoft.com/office/drawing/2014/main" id="{071D94F2-5F6C-C84B-8E4F-115B1C231D63}"/>
              </a:ext>
            </a:extLst>
          </p:cNvPr>
          <p:cNvSpPr txBox="1">
            <a:spLocks noChangeArrowheads="1"/>
          </p:cNvSpPr>
          <p:nvPr/>
        </p:nvSpPr>
        <p:spPr bwMode="auto">
          <a:xfrm>
            <a:off x="7704449" y="5966460"/>
            <a:ext cx="1296000" cy="733229"/>
          </a:xfrm>
          <a:prstGeom prst="rect">
            <a:avLst/>
          </a:prstGeom>
          <a:gradFill flip="none" rotWithShape="1">
            <a:gsLst>
              <a:gs pos="0">
                <a:schemeClr val="accent3">
                  <a:lumMod val="60000"/>
                  <a:lumOff val="40000"/>
                </a:schemeClr>
              </a:gs>
              <a:gs pos="100000">
                <a:schemeClr val="accent3">
                  <a:lumMod val="75000"/>
                </a:schemeClr>
              </a:gs>
            </a:gsLst>
            <a:lin ang="0" scaled="1"/>
            <a:tileRect/>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I am super</a:t>
            </a:r>
          </a:p>
          <a:p>
            <a:pPr algn="ctr">
              <a:defRPr/>
            </a:pPr>
            <a:r>
              <a:rPr lang="en-GB" sz="1200" dirty="0">
                <a:latin typeface="Comic Sans MS"/>
                <a:cs typeface="Comic Sans MS"/>
              </a:rPr>
              <a:t>confident on this topic</a:t>
            </a:r>
          </a:p>
        </p:txBody>
      </p:sp>
      <p:sp>
        <p:nvSpPr>
          <p:cNvPr id="52" name="Rectangle 3">
            <a:extLst>
              <a:ext uri="{FF2B5EF4-FFF2-40B4-BE49-F238E27FC236}">
                <a16:creationId xmlns:a16="http://schemas.microsoft.com/office/drawing/2014/main" id="{A672EFBC-34F6-A84E-9B97-73BBCA29F211}"/>
              </a:ext>
            </a:extLst>
          </p:cNvPr>
          <p:cNvSpPr txBox="1">
            <a:spLocks noChangeArrowheads="1"/>
          </p:cNvSpPr>
          <p:nvPr/>
        </p:nvSpPr>
        <p:spPr bwMode="auto">
          <a:xfrm>
            <a:off x="5821644" y="5966460"/>
            <a:ext cx="1296000" cy="733229"/>
          </a:xfrm>
          <a:prstGeom prst="rect">
            <a:avLst/>
          </a:prstGeom>
          <a:gradFill flip="none" rotWithShape="1">
            <a:gsLst>
              <a:gs pos="0">
                <a:schemeClr val="accent3">
                  <a:lumMod val="60000"/>
                  <a:lumOff val="40000"/>
                </a:schemeClr>
              </a:gs>
              <a:gs pos="100000">
                <a:schemeClr val="accent3">
                  <a:lumMod val="40000"/>
                  <a:lumOff val="60000"/>
                </a:schemeClr>
              </a:gs>
            </a:gsLst>
            <a:lin ang="10800000" scaled="1"/>
            <a:tileRect/>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Very </a:t>
            </a:r>
          </a:p>
          <a:p>
            <a:pPr algn="ctr">
              <a:defRPr/>
            </a:pPr>
            <a:r>
              <a:rPr lang="en-GB" sz="1200" dirty="0">
                <a:latin typeface="Comic Sans MS"/>
                <a:cs typeface="Comic Sans MS"/>
              </a:rPr>
              <a:t>confident</a:t>
            </a:r>
          </a:p>
        </p:txBody>
      </p:sp>
      <p:sp>
        <p:nvSpPr>
          <p:cNvPr id="53" name="Rectangle 4">
            <a:extLst>
              <a:ext uri="{FF2B5EF4-FFF2-40B4-BE49-F238E27FC236}">
                <a16:creationId xmlns:a16="http://schemas.microsoft.com/office/drawing/2014/main" id="{3FF01156-0B0B-E14F-9379-28409C654FDA}"/>
              </a:ext>
            </a:extLst>
          </p:cNvPr>
          <p:cNvSpPr txBox="1">
            <a:spLocks noChangeArrowheads="1"/>
          </p:cNvSpPr>
          <p:nvPr/>
        </p:nvSpPr>
        <p:spPr bwMode="auto">
          <a:xfrm>
            <a:off x="3938839" y="5966460"/>
            <a:ext cx="1296000" cy="733229"/>
          </a:xfrm>
          <a:prstGeom prst="rect">
            <a:avLst/>
          </a:prstGeom>
          <a:gradFill flip="none" rotWithShape="1">
            <a:gsLst>
              <a:gs pos="0">
                <a:schemeClr val="accent6">
                  <a:lumMod val="40000"/>
                  <a:lumOff val="60000"/>
                </a:schemeClr>
              </a:gs>
              <a:gs pos="100000">
                <a:schemeClr val="accent3">
                  <a:lumMod val="40000"/>
                  <a:lumOff val="60000"/>
                </a:schemeClr>
              </a:gs>
            </a:gsLst>
            <a:lin ang="0" scaled="1"/>
            <a:tileRect/>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dirty="0">
                <a:solidFill>
                  <a:schemeClr val="tx1"/>
                </a:solidFill>
                <a:latin typeface="Comic Sans MS"/>
                <a:cs typeface="Comic Sans MS"/>
              </a:rPr>
              <a:t>Confident</a:t>
            </a:r>
          </a:p>
        </p:txBody>
      </p:sp>
      <p:sp>
        <p:nvSpPr>
          <p:cNvPr id="54" name="TextBox 3">
            <a:extLst>
              <a:ext uri="{FF2B5EF4-FFF2-40B4-BE49-F238E27FC236}">
                <a16:creationId xmlns:a16="http://schemas.microsoft.com/office/drawing/2014/main" id="{E0556C79-9AD3-9E4A-9297-23469AEBD22A}"/>
              </a:ext>
            </a:extLst>
          </p:cNvPr>
          <p:cNvSpPr>
            <a:spLocks noChangeArrowheads="1"/>
          </p:cNvSpPr>
          <p:nvPr/>
        </p:nvSpPr>
        <p:spPr bwMode="auto">
          <a:xfrm>
            <a:off x="2056034" y="5966460"/>
            <a:ext cx="1296000" cy="733229"/>
          </a:xfrm>
          <a:prstGeom prst="roundRect">
            <a:avLst>
              <a:gd name="adj" fmla="val 0"/>
            </a:avLst>
          </a:prstGeom>
          <a:gradFill flip="none" rotWithShape="1">
            <a:gsLst>
              <a:gs pos="0">
                <a:schemeClr val="accent6">
                  <a:lumMod val="40000"/>
                  <a:lumOff val="60000"/>
                </a:schemeClr>
              </a:gs>
              <a:gs pos="100000">
                <a:schemeClr val="accent2">
                  <a:lumMod val="40000"/>
                  <a:lumOff val="60000"/>
                </a:schemeClr>
              </a:gs>
            </a:gsLst>
            <a:lin ang="10800000" scaled="1"/>
            <a:tileRect/>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dirty="0">
                <a:solidFill>
                  <a:schemeClr val="dk1"/>
                </a:solidFill>
                <a:latin typeface="Comic Sans MS"/>
                <a:cs typeface="Comic Sans MS"/>
              </a:rPr>
              <a:t>A little confident</a:t>
            </a:r>
          </a:p>
        </p:txBody>
      </p:sp>
      <p:sp>
        <p:nvSpPr>
          <p:cNvPr id="55" name="Rectangle 4">
            <a:extLst>
              <a:ext uri="{FF2B5EF4-FFF2-40B4-BE49-F238E27FC236}">
                <a16:creationId xmlns:a16="http://schemas.microsoft.com/office/drawing/2014/main" id="{00B6E2FE-8269-A64F-9ADD-EFC72E6698DD}"/>
              </a:ext>
            </a:extLst>
          </p:cNvPr>
          <p:cNvSpPr txBox="1">
            <a:spLocks noChangeArrowheads="1"/>
          </p:cNvSpPr>
          <p:nvPr/>
        </p:nvSpPr>
        <p:spPr bwMode="auto">
          <a:xfrm>
            <a:off x="173229" y="5966460"/>
            <a:ext cx="1296000" cy="733229"/>
          </a:xfrm>
          <a:prstGeom prst="rect">
            <a:avLst/>
          </a:prstGeom>
          <a:gradFill flip="none" rotWithShape="1">
            <a:gsLst>
              <a:gs pos="0">
                <a:schemeClr val="accent2">
                  <a:lumMod val="40000"/>
                  <a:lumOff val="60000"/>
                </a:schemeClr>
              </a:gs>
              <a:gs pos="100000">
                <a:schemeClr val="accent2">
                  <a:lumMod val="60000"/>
                  <a:lumOff val="40000"/>
                </a:schemeClr>
              </a:gs>
            </a:gsLst>
            <a:lin ang="10800000" scaled="1"/>
            <a:tileRect/>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dirty="0">
                <a:latin typeface="Comic Sans MS"/>
                <a:cs typeface="Comic Sans MS"/>
              </a:rPr>
              <a:t>I’m not confident at all on this topic</a:t>
            </a:r>
          </a:p>
        </p:txBody>
      </p:sp>
      <p:sp>
        <p:nvSpPr>
          <p:cNvPr id="60" name="Rounded Rectangle 59">
            <a:extLst>
              <a:ext uri="{FF2B5EF4-FFF2-40B4-BE49-F238E27FC236}">
                <a16:creationId xmlns:a16="http://schemas.microsoft.com/office/drawing/2014/main" id="{E606F270-8237-9B44-B6E7-ABD7DFF2F5F8}"/>
              </a:ext>
            </a:extLst>
          </p:cNvPr>
          <p:cNvSpPr/>
          <p:nvPr/>
        </p:nvSpPr>
        <p:spPr>
          <a:xfrm>
            <a:off x="7720820" y="5237642"/>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3 Minutes</a:t>
            </a:r>
          </a:p>
        </p:txBody>
      </p:sp>
      <p:pic>
        <p:nvPicPr>
          <p:cNvPr id="31" name="Picture 30">
            <a:extLst>
              <a:ext uri="{FF2B5EF4-FFF2-40B4-BE49-F238E27FC236}">
                <a16:creationId xmlns:a16="http://schemas.microsoft.com/office/drawing/2014/main" id="{894E8087-75AC-7444-AE18-D9DA4DB99BC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6200000">
            <a:off x="3498727" y="1984622"/>
            <a:ext cx="360003" cy="275941"/>
          </a:xfrm>
          <a:prstGeom prst="rect">
            <a:avLst/>
          </a:prstGeom>
        </p:spPr>
      </p:pic>
      <p:pic>
        <p:nvPicPr>
          <p:cNvPr id="32" name="Picture 31">
            <a:extLst>
              <a:ext uri="{FF2B5EF4-FFF2-40B4-BE49-F238E27FC236}">
                <a16:creationId xmlns:a16="http://schemas.microsoft.com/office/drawing/2014/main" id="{B09BC9BD-52BC-804B-BD5F-FAB4A6ACF80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987897" y="1962861"/>
            <a:ext cx="290724" cy="266920"/>
          </a:xfrm>
          <a:prstGeom prst="rect">
            <a:avLst/>
          </a:prstGeom>
        </p:spPr>
      </p:pic>
      <p:pic>
        <p:nvPicPr>
          <p:cNvPr id="33" name="Picture 32">
            <a:extLst>
              <a:ext uri="{FF2B5EF4-FFF2-40B4-BE49-F238E27FC236}">
                <a16:creationId xmlns:a16="http://schemas.microsoft.com/office/drawing/2014/main" id="{D0C045B7-C54F-9249-81D0-76B435A2131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825814" y="1969887"/>
            <a:ext cx="257930" cy="266920"/>
          </a:xfrm>
          <a:prstGeom prst="rect">
            <a:avLst/>
          </a:prstGeom>
        </p:spPr>
      </p:pic>
      <p:pic>
        <p:nvPicPr>
          <p:cNvPr id="34" name="Picture 33">
            <a:extLst>
              <a:ext uri="{FF2B5EF4-FFF2-40B4-BE49-F238E27FC236}">
                <a16:creationId xmlns:a16="http://schemas.microsoft.com/office/drawing/2014/main" id="{2C670A67-8C01-E14C-8C06-139C1761519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710689" y="1998802"/>
            <a:ext cx="263732" cy="262446"/>
          </a:xfrm>
          <a:prstGeom prst="rect">
            <a:avLst/>
          </a:prstGeom>
        </p:spPr>
      </p:pic>
      <p:pic>
        <p:nvPicPr>
          <p:cNvPr id="35" name="Picture 34">
            <a:extLst>
              <a:ext uri="{FF2B5EF4-FFF2-40B4-BE49-F238E27FC236}">
                <a16:creationId xmlns:a16="http://schemas.microsoft.com/office/drawing/2014/main" id="{34172E40-4FC8-E44F-95C2-FC2186B6B09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166721" y="1997265"/>
            <a:ext cx="255652" cy="225883"/>
          </a:xfrm>
          <a:prstGeom prst="rect">
            <a:avLst/>
          </a:prstGeom>
        </p:spPr>
      </p:pic>
      <p:sp>
        <p:nvSpPr>
          <p:cNvPr id="2" name="Title 1">
            <a:extLst>
              <a:ext uri="{FF2B5EF4-FFF2-40B4-BE49-F238E27FC236}">
                <a16:creationId xmlns:a16="http://schemas.microsoft.com/office/drawing/2014/main" id="{D020A849-4ED8-16A2-9FDD-32EC10F39F9D}"/>
              </a:ext>
            </a:extLst>
          </p:cNvPr>
          <p:cNvSpPr txBox="1">
            <a:spLocks/>
          </p:cNvSpPr>
          <p:nvPr/>
        </p:nvSpPr>
        <p:spPr>
          <a:xfrm>
            <a:off x="1154680" y="179231"/>
            <a:ext cx="7742201" cy="808803"/>
          </a:xfrm>
          <a:prstGeom prst="rect">
            <a:avLst/>
          </a:prstGeom>
          <a:gradFill>
            <a:gsLst>
              <a:gs pos="0">
                <a:schemeClr val="bg1">
                  <a:lumMod val="95000"/>
                </a:schemeClr>
              </a:gs>
              <a:gs pos="64999">
                <a:schemeClr val="bg1"/>
              </a:gs>
              <a:gs pos="100000">
                <a:schemeClr val="bg1">
                  <a:lumMod val="65000"/>
                </a:schemeClr>
              </a:gs>
            </a:gsLst>
            <a:lin ang="5400000" scaled="0"/>
          </a:gradFill>
          <a:ln w="12700">
            <a:solidFill>
              <a:srgbClr val="FFF200"/>
            </a:solidFill>
          </a:ln>
        </p:spPr>
        <p:style>
          <a:lnRef idx="2">
            <a:schemeClr val="accent5"/>
          </a:lnRef>
          <a:fillRef idx="1">
            <a:schemeClr val="lt1"/>
          </a:fillRef>
          <a:effectRef idx="0">
            <a:schemeClr val="accent5"/>
          </a:effectRef>
          <a:fontRef idx="minor">
            <a:schemeClr val="dk1"/>
          </a:fontRef>
        </p:style>
        <p:txBody>
          <a:bodyPr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800" b="1" u="sng" kern="120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a typeface="MS PGothic" charset="0"/>
                <a:cs typeface="Arial" panose="020B0604020202020204" pitchFamily="34" charset="0"/>
              </a:rPr>
              <a:t>REVIEW YOUR LEARNING OUTCOMES </a:t>
            </a:r>
          </a:p>
        </p:txBody>
      </p:sp>
      <p:pic>
        <p:nvPicPr>
          <p:cNvPr id="7" name="Picture 6" descr="A picture containing text, device, gauge&#10;&#10;Description automatically generated">
            <a:extLst>
              <a:ext uri="{FF2B5EF4-FFF2-40B4-BE49-F238E27FC236}">
                <a16:creationId xmlns:a16="http://schemas.microsoft.com/office/drawing/2014/main" id="{EE10AE07-578B-F7B5-BE37-4E8B1B256B50}"/>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521483" y="4140718"/>
            <a:ext cx="1501826" cy="1077120"/>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223D00D7-9B1F-844E-6F13-CDB3BF25B63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6200000">
            <a:off x="-83248" y="5657009"/>
            <a:ext cx="713043" cy="546545"/>
          </a:xfrm>
          <a:prstGeom prst="rect">
            <a:avLst/>
          </a:prstGeom>
        </p:spPr>
      </p:pic>
      <p:pic>
        <p:nvPicPr>
          <p:cNvPr id="9" name="Picture 8">
            <a:extLst>
              <a:ext uri="{FF2B5EF4-FFF2-40B4-BE49-F238E27FC236}">
                <a16:creationId xmlns:a16="http://schemas.microsoft.com/office/drawing/2014/main" id="{7CDEE340-CD4E-9216-9CAB-71C99B64818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631740" y="5644870"/>
            <a:ext cx="683940" cy="627940"/>
          </a:xfrm>
          <a:prstGeom prst="rect">
            <a:avLst/>
          </a:prstGeom>
        </p:spPr>
      </p:pic>
      <p:pic>
        <p:nvPicPr>
          <p:cNvPr id="16" name="Picture 15">
            <a:extLst>
              <a:ext uri="{FF2B5EF4-FFF2-40B4-BE49-F238E27FC236}">
                <a16:creationId xmlns:a16="http://schemas.microsoft.com/office/drawing/2014/main" id="{844EE2B4-9E3A-B94D-45E8-525DA4DCBDF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816699" y="5644870"/>
            <a:ext cx="606791" cy="627940"/>
          </a:xfrm>
          <a:prstGeom prst="rect">
            <a:avLst/>
          </a:prstGeom>
        </p:spPr>
      </p:pic>
      <p:pic>
        <p:nvPicPr>
          <p:cNvPr id="17" name="Picture 16">
            <a:extLst>
              <a:ext uri="{FF2B5EF4-FFF2-40B4-BE49-F238E27FC236}">
                <a16:creationId xmlns:a16="http://schemas.microsoft.com/office/drawing/2014/main" id="{F8316FD3-5477-505C-6A1D-89389C40526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950859" y="5663014"/>
            <a:ext cx="620441" cy="617416"/>
          </a:xfrm>
          <a:prstGeom prst="rect">
            <a:avLst/>
          </a:prstGeom>
        </p:spPr>
      </p:pic>
      <p:pic>
        <p:nvPicPr>
          <p:cNvPr id="19" name="Picture 18">
            <a:extLst>
              <a:ext uri="{FF2B5EF4-FFF2-40B4-BE49-F238E27FC236}">
                <a16:creationId xmlns:a16="http://schemas.microsoft.com/office/drawing/2014/main" id="{417A6841-29A5-94F6-0657-126D9E8B313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59432" y="5755404"/>
            <a:ext cx="601432" cy="531399"/>
          </a:xfrm>
          <a:prstGeom prst="rect">
            <a:avLst/>
          </a:prstGeom>
        </p:spPr>
      </p:pic>
      <p:grpSp>
        <p:nvGrpSpPr>
          <p:cNvPr id="3" name="Group 2">
            <a:extLst>
              <a:ext uri="{FF2B5EF4-FFF2-40B4-BE49-F238E27FC236}">
                <a16:creationId xmlns:a16="http://schemas.microsoft.com/office/drawing/2014/main" id="{BE940792-C701-D8B0-DF34-5D8A7C9B7B4C}"/>
              </a:ext>
            </a:extLst>
          </p:cNvPr>
          <p:cNvGrpSpPr/>
          <p:nvPr/>
        </p:nvGrpSpPr>
        <p:grpSpPr>
          <a:xfrm rot="900000">
            <a:off x="6126171" y="3230681"/>
            <a:ext cx="1429367" cy="1900941"/>
            <a:chOff x="1964404" y="-47413"/>
            <a:chExt cx="5235649" cy="6962986"/>
          </a:xfrm>
        </p:grpSpPr>
        <p:sp>
          <p:nvSpPr>
            <p:cNvPr id="5" name="Rectangle 4">
              <a:extLst>
                <a:ext uri="{FF2B5EF4-FFF2-40B4-BE49-F238E27FC236}">
                  <a16:creationId xmlns:a16="http://schemas.microsoft.com/office/drawing/2014/main" id="{18349F18-C193-818F-ED3F-62587637BFF3}"/>
                </a:ext>
              </a:extLst>
            </p:cNvPr>
            <p:cNvSpPr/>
            <p:nvPr/>
          </p:nvSpPr>
          <p:spPr>
            <a:xfrm>
              <a:off x="1964404" y="-47413"/>
              <a:ext cx="5235649" cy="6962986"/>
            </a:xfrm>
            <a:prstGeom prst="rect">
              <a:avLst/>
            </a:prstGeom>
            <a:solidFill>
              <a:srgbClr val="FFF2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CAF26DD6-32DC-F974-254B-B3BCE9690844}"/>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2022458" y="0"/>
              <a:ext cx="5099083" cy="6858000"/>
            </a:xfrm>
            <a:prstGeom prst="rect">
              <a:avLst/>
            </a:prstGeom>
          </p:spPr>
        </p:pic>
      </p:grpSp>
    </p:spTree>
    <p:extLst>
      <p:ext uri="{BB962C8B-B14F-4D97-AF65-F5344CB8AC3E}">
        <p14:creationId xmlns:p14="http://schemas.microsoft.com/office/powerpoint/2010/main" val="103937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A4B41F-2467-A821-9795-2B4DEB2F78D9}"/>
              </a:ext>
            </a:extLst>
          </p:cNvPr>
          <p:cNvSpPr/>
          <p:nvPr/>
        </p:nvSpPr>
        <p:spPr>
          <a:xfrm>
            <a:off x="179713" y="190085"/>
            <a:ext cx="8599396" cy="747966"/>
          </a:xfrm>
          <a:prstGeom prst="rect">
            <a:avLst/>
          </a:prstGeom>
          <a:gradFill flip="none" rotWithShape="1">
            <a:gsLst>
              <a:gs pos="100000">
                <a:schemeClr val="bg1">
                  <a:alpha val="0"/>
                </a:schemeClr>
              </a:gs>
              <a:gs pos="52000">
                <a:srgbClr val="E6CDFF"/>
              </a:gs>
              <a:gs pos="0">
                <a:srgbClr val="95519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400" b="1" dirty="0">
              <a:solidFill>
                <a:schemeClr val="lt1"/>
              </a:solidFill>
              <a:latin typeface="Arial" pitchFamily="34" charset="0"/>
              <a:cs typeface="Arial" pitchFamily="34" charset="0"/>
            </a:endParaRPr>
          </a:p>
        </p:txBody>
      </p:sp>
      <p:pic>
        <p:nvPicPr>
          <p:cNvPr id="9" name="Picture 8" descr="WORD DOC IMAGES.jpg">
            <a:extLst>
              <a:ext uri="{FF2B5EF4-FFF2-40B4-BE49-F238E27FC236}">
                <a16:creationId xmlns:a16="http://schemas.microsoft.com/office/drawing/2014/main" id="{EE060E2E-C1C5-DB64-2545-565AAF31CCF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1790" y="4875529"/>
            <a:ext cx="1816355" cy="1741299"/>
          </a:xfrm>
          <a:prstGeom prst="rect">
            <a:avLst/>
          </a:prstGeom>
        </p:spPr>
      </p:pic>
      <p:grpSp>
        <p:nvGrpSpPr>
          <p:cNvPr id="10" name="Group 9">
            <a:extLst>
              <a:ext uri="{FF2B5EF4-FFF2-40B4-BE49-F238E27FC236}">
                <a16:creationId xmlns:a16="http://schemas.microsoft.com/office/drawing/2014/main" id="{0AFBE512-6731-1F3B-D52F-257F43B79C5F}"/>
              </a:ext>
            </a:extLst>
          </p:cNvPr>
          <p:cNvGrpSpPr/>
          <p:nvPr/>
        </p:nvGrpSpPr>
        <p:grpSpPr>
          <a:xfrm>
            <a:off x="217813" y="2948758"/>
            <a:ext cx="1985062" cy="1855893"/>
            <a:chOff x="4977114" y="962130"/>
            <a:chExt cx="1661583" cy="2078341"/>
          </a:xfrm>
        </p:grpSpPr>
        <p:sp>
          <p:nvSpPr>
            <p:cNvPr id="11" name="Rectangle 10">
              <a:extLst>
                <a:ext uri="{FF2B5EF4-FFF2-40B4-BE49-F238E27FC236}">
                  <a16:creationId xmlns:a16="http://schemas.microsoft.com/office/drawing/2014/main" id="{FC908977-0C18-3C10-BCE1-2E245102F6D5}"/>
                </a:ext>
              </a:extLst>
            </p:cNvPr>
            <p:cNvSpPr/>
            <p:nvPr/>
          </p:nvSpPr>
          <p:spPr>
            <a:xfrm>
              <a:off x="4977114" y="1360234"/>
              <a:ext cx="1661583" cy="1680237"/>
            </a:xfrm>
            <a:prstGeom prst="rect">
              <a:avLst/>
            </a:prstGeom>
            <a:gradFill>
              <a:gsLst>
                <a:gs pos="100000">
                  <a:schemeClr val="bg1">
                    <a:lumMod val="75000"/>
                  </a:schemeClr>
                </a:gs>
                <a:gs pos="0">
                  <a:schemeClr val="bg1">
                    <a:lumMod val="95000"/>
                  </a:schemeClr>
                </a:gs>
              </a:gsLst>
              <a:lin ang="5400000" scaled="0"/>
            </a:gra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en-US" sz="1400" dirty="0">
                  <a:solidFill>
                    <a:schemeClr val="tx1">
                      <a:lumMod val="85000"/>
                      <a:lumOff val="15000"/>
                    </a:schemeClr>
                  </a:solidFill>
                </a:rPr>
                <a:t>It must be submitted by..</a:t>
              </a:r>
            </a:p>
            <a:p>
              <a:endParaRPr lang="en-US" sz="1400" dirty="0">
                <a:solidFill>
                  <a:schemeClr val="tx1">
                    <a:lumMod val="85000"/>
                    <a:lumOff val="15000"/>
                  </a:schemeClr>
                </a:solidFill>
              </a:endParaRPr>
            </a:p>
            <a:p>
              <a:endParaRPr lang="en-US" sz="1400" dirty="0">
                <a:solidFill>
                  <a:schemeClr val="tx1">
                    <a:lumMod val="85000"/>
                    <a:lumOff val="15000"/>
                  </a:schemeClr>
                </a:solidFill>
              </a:endParaRPr>
            </a:p>
            <a:p>
              <a:r>
                <a:rPr lang="en-US" sz="1400" dirty="0">
                  <a:solidFill>
                    <a:schemeClr val="tx1">
                      <a:lumMod val="85000"/>
                      <a:lumOff val="15000"/>
                    </a:schemeClr>
                  </a:solidFill>
                </a:rPr>
                <a:t>Hand  / Google Classroom</a:t>
              </a:r>
            </a:p>
            <a:p>
              <a:endParaRPr lang="en-US" sz="1400" dirty="0">
                <a:solidFill>
                  <a:schemeClr val="tx1">
                    <a:lumMod val="85000"/>
                    <a:lumOff val="15000"/>
                  </a:schemeClr>
                </a:solidFill>
              </a:endParaRPr>
            </a:p>
            <a:p>
              <a:r>
                <a:rPr lang="en-US" sz="1400" dirty="0">
                  <a:solidFill>
                    <a:schemeClr val="tx1">
                      <a:lumMod val="85000"/>
                      <a:lumOff val="15000"/>
                    </a:schemeClr>
                  </a:solidFill>
                </a:rPr>
                <a:t> </a:t>
              </a:r>
            </a:p>
          </p:txBody>
        </p:sp>
        <p:sp>
          <p:nvSpPr>
            <p:cNvPr id="12" name="Rectangle 11">
              <a:extLst>
                <a:ext uri="{FF2B5EF4-FFF2-40B4-BE49-F238E27FC236}">
                  <a16:creationId xmlns:a16="http://schemas.microsoft.com/office/drawing/2014/main" id="{CB9EF315-D5E7-5D1C-D57B-06C7D46FBF49}"/>
                </a:ext>
              </a:extLst>
            </p:cNvPr>
            <p:cNvSpPr/>
            <p:nvPr/>
          </p:nvSpPr>
          <p:spPr>
            <a:xfrm>
              <a:off x="4977114" y="962130"/>
              <a:ext cx="1661583" cy="409600"/>
            </a:xfrm>
            <a:prstGeom prst="rect">
              <a:avLst/>
            </a:prstGeom>
            <a:solidFill>
              <a:srgbClr val="EE4848"/>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DUE DATE </a:t>
              </a:r>
            </a:p>
          </p:txBody>
        </p:sp>
      </p:grpSp>
      <p:pic>
        <p:nvPicPr>
          <p:cNvPr id="13" name="Picture 4" descr="C:\Users\Optic Group111\Desktop\Homework.png">
            <a:extLst>
              <a:ext uri="{FF2B5EF4-FFF2-40B4-BE49-F238E27FC236}">
                <a16:creationId xmlns:a16="http://schemas.microsoft.com/office/drawing/2014/main" id="{1390AC09-6715-E9DB-9128-0D813040A63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21184" y="5087524"/>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6A543CC5-09F8-B89A-22A0-5801D69BC40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435278" y="6057821"/>
            <a:ext cx="1211812" cy="36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a:extLst>
              <a:ext uri="{FF2B5EF4-FFF2-40B4-BE49-F238E27FC236}">
                <a16:creationId xmlns:a16="http://schemas.microsoft.com/office/drawing/2014/main" id="{A4001000-A716-C410-B9D6-9CD1DCAE26D8}"/>
              </a:ext>
            </a:extLst>
          </p:cNvPr>
          <p:cNvGrpSpPr/>
          <p:nvPr/>
        </p:nvGrpSpPr>
        <p:grpSpPr>
          <a:xfrm>
            <a:off x="2473963" y="1085369"/>
            <a:ext cx="6287223" cy="2392617"/>
            <a:chOff x="4977113" y="604505"/>
            <a:chExt cx="3481088" cy="3051720"/>
          </a:xfrm>
        </p:grpSpPr>
        <p:sp>
          <p:nvSpPr>
            <p:cNvPr id="17" name="Rectangle 16">
              <a:extLst>
                <a:ext uri="{FF2B5EF4-FFF2-40B4-BE49-F238E27FC236}">
                  <a16:creationId xmlns:a16="http://schemas.microsoft.com/office/drawing/2014/main" id="{FC24DD7F-4C0C-394E-7E6D-A87C07F7D796}"/>
                </a:ext>
              </a:extLst>
            </p:cNvPr>
            <p:cNvSpPr/>
            <p:nvPr/>
          </p:nvSpPr>
          <p:spPr>
            <a:xfrm>
              <a:off x="4977113" y="1225712"/>
              <a:ext cx="3481087" cy="2430513"/>
            </a:xfrm>
            <a:prstGeom prst="rect">
              <a:avLst/>
            </a:prstGeom>
            <a:gradFill>
              <a:gsLst>
                <a:gs pos="100000">
                  <a:schemeClr val="bg1">
                    <a:lumMod val="75000"/>
                  </a:schemeClr>
                </a:gs>
                <a:gs pos="0">
                  <a:schemeClr val="bg1">
                    <a:lumMod val="95000"/>
                  </a:schemeClr>
                </a:gs>
              </a:gsLst>
              <a:lin ang="5400000" scaled="0"/>
            </a:gra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r>
                <a:rPr lang="en-US" dirty="0">
                  <a:solidFill>
                    <a:schemeClr val="tx1">
                      <a:lumMod val="85000"/>
                      <a:lumOff val="15000"/>
                    </a:schemeClr>
                  </a:solidFill>
                  <a:cs typeface="Calibri"/>
                </a:rPr>
                <a:t>Write two paragraphs on what you think the perfect wedding day would look like.</a:t>
              </a:r>
            </a:p>
          </p:txBody>
        </p:sp>
        <p:sp>
          <p:nvSpPr>
            <p:cNvPr id="18" name="Rectangle 17">
              <a:extLst>
                <a:ext uri="{FF2B5EF4-FFF2-40B4-BE49-F238E27FC236}">
                  <a16:creationId xmlns:a16="http://schemas.microsoft.com/office/drawing/2014/main" id="{B3F7D069-A404-65C0-6FA2-518A6090CF87}"/>
                </a:ext>
              </a:extLst>
            </p:cNvPr>
            <p:cNvSpPr/>
            <p:nvPr/>
          </p:nvSpPr>
          <p:spPr>
            <a:xfrm>
              <a:off x="4977113" y="604505"/>
              <a:ext cx="3481088" cy="621207"/>
            </a:xfrm>
            <a:prstGeom prst="rect">
              <a:avLst/>
            </a:prstGeom>
            <a:gradFill>
              <a:gsLst>
                <a:gs pos="0">
                  <a:srgbClr val="FFBE86"/>
                </a:gs>
                <a:gs pos="35001">
                  <a:srgbClr val="FFD0AA"/>
                </a:gs>
                <a:gs pos="100000">
                  <a:srgbClr val="FFEBDB"/>
                </a:gs>
              </a:gsLst>
              <a:lin ang="16200000" scaled="1"/>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Homework Explained </a:t>
              </a:r>
            </a:p>
          </p:txBody>
        </p:sp>
      </p:grpSp>
      <p:pic>
        <p:nvPicPr>
          <p:cNvPr id="20" name="Picture 19" descr="Text&#10;&#10;Description automatically generated">
            <a:extLst>
              <a:ext uri="{FF2B5EF4-FFF2-40B4-BE49-F238E27FC236}">
                <a16:creationId xmlns:a16="http://schemas.microsoft.com/office/drawing/2014/main" id="{EB9D9DD1-83A1-4AA7-D4FB-A04E59A86E2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380113" y="247235"/>
            <a:ext cx="3314700" cy="600489"/>
          </a:xfrm>
          <a:prstGeom prst="rect">
            <a:avLst/>
          </a:prstGeom>
          <a:effectLst>
            <a:glow rad="152400">
              <a:schemeClr val="bg1">
                <a:alpha val="80000"/>
              </a:schemeClr>
            </a:glow>
          </a:effectLst>
        </p:spPr>
      </p:pic>
      <p:pic>
        <p:nvPicPr>
          <p:cNvPr id="21" name="Picture 20" descr="Text&#10;&#10;Description automatically generated">
            <a:extLst>
              <a:ext uri="{FF2B5EF4-FFF2-40B4-BE49-F238E27FC236}">
                <a16:creationId xmlns:a16="http://schemas.microsoft.com/office/drawing/2014/main" id="{710EBA55-C917-F99D-80DF-AEE6E6CD69A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79713" y="228185"/>
            <a:ext cx="3314700" cy="600489"/>
          </a:xfrm>
          <a:prstGeom prst="rect">
            <a:avLst/>
          </a:prstGeom>
          <a:effectLst>
            <a:glow rad="152400">
              <a:schemeClr val="bg1">
                <a:alpha val="80000"/>
              </a:schemeClr>
            </a:glow>
          </a:effectLst>
        </p:spPr>
      </p:pic>
      <p:pic>
        <p:nvPicPr>
          <p:cNvPr id="24" name="Picture 23" descr="Logo&#10;&#10;Description automatically generated">
            <a:extLst>
              <a:ext uri="{FF2B5EF4-FFF2-40B4-BE49-F238E27FC236}">
                <a16:creationId xmlns:a16="http://schemas.microsoft.com/office/drawing/2014/main" id="{87DA7373-EA2F-39FD-0C20-4C9AE992BB8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926622" y="19050"/>
            <a:ext cx="1207853" cy="1207853"/>
          </a:xfrm>
          <a:prstGeom prst="rect">
            <a:avLst/>
          </a:prstGeom>
        </p:spPr>
      </p:pic>
      <p:pic>
        <p:nvPicPr>
          <p:cNvPr id="26" name="Picture 25" descr="A picture containing graphical user interface&#10;&#10;Description automatically generated">
            <a:extLst>
              <a:ext uri="{FF2B5EF4-FFF2-40B4-BE49-F238E27FC236}">
                <a16:creationId xmlns:a16="http://schemas.microsoft.com/office/drawing/2014/main" id="{50BAD4B9-D4AE-FFA9-193E-FD371D8648F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49090" y="1578550"/>
            <a:ext cx="2298350" cy="1319408"/>
          </a:xfrm>
          <a:prstGeom prst="rect">
            <a:avLst/>
          </a:prstGeom>
        </p:spPr>
      </p:pic>
      <p:pic>
        <p:nvPicPr>
          <p:cNvPr id="5122" name="Picture 2" descr="Free photo italian wedding decoration. green eucalyptus, oranges and pink f">
            <a:extLst>
              <a:ext uri="{FF2B5EF4-FFF2-40B4-BE49-F238E27FC236}">
                <a16:creationId xmlns:a16="http://schemas.microsoft.com/office/drawing/2014/main" id="{D294BD93-8ED6-2EE1-8B9E-808BA703D78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473963" y="3682093"/>
            <a:ext cx="4405621" cy="29347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591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30F3AAC7-2CC6-784E-A9D3-72C86E93E7FC}"/>
              </a:ext>
            </a:extLst>
          </p:cNvPr>
          <p:cNvSpPr/>
          <p:nvPr/>
        </p:nvSpPr>
        <p:spPr>
          <a:xfrm>
            <a:off x="5757085" y="6033575"/>
            <a:ext cx="1307119" cy="649287"/>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pic>
        <p:nvPicPr>
          <p:cNvPr id="3" name="Picture 2" descr="A black background with white text&#10;&#10;Description automatically generated with medium confidence">
            <a:extLst>
              <a:ext uri="{FF2B5EF4-FFF2-40B4-BE49-F238E27FC236}">
                <a16:creationId xmlns:a16="http://schemas.microsoft.com/office/drawing/2014/main" id="{2B7F683B-3DE5-9BE5-9996-D47DE65F79F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8002" y="173581"/>
            <a:ext cx="2471168" cy="420445"/>
          </a:xfrm>
          <a:prstGeom prst="rect">
            <a:avLst/>
          </a:prstGeom>
          <a:effectLst>
            <a:glow rad="101600">
              <a:schemeClr val="bg1">
                <a:alpha val="60000"/>
              </a:schemeClr>
            </a:glow>
            <a:reflection blurRad="6350" stA="52000" endA="300" endPos="35000" dir="5400000" sy="-100000" algn="bl" rotWithShape="0"/>
          </a:effectLst>
        </p:spPr>
      </p:pic>
      <p:pic>
        <p:nvPicPr>
          <p:cNvPr id="4" name="Picture 3" descr="A black background with white text&#10;&#10;Description automatically generated with medium confidence">
            <a:extLst>
              <a:ext uri="{FF2B5EF4-FFF2-40B4-BE49-F238E27FC236}">
                <a16:creationId xmlns:a16="http://schemas.microsoft.com/office/drawing/2014/main" id="{B3C51B27-A2A7-6DC3-67AC-8DBDBEE5A79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28002" y="727559"/>
            <a:ext cx="2471168" cy="367050"/>
          </a:xfrm>
          <a:prstGeom prst="rect">
            <a:avLst/>
          </a:prstGeom>
          <a:effectLst>
            <a:glow rad="101600">
              <a:schemeClr val="bg1">
                <a:alpha val="60000"/>
              </a:schemeClr>
            </a:glow>
            <a:reflection blurRad="6350" stA="52000" endA="300" endPos="35000" dir="5400000" sy="-100000" algn="bl" rotWithShape="0"/>
          </a:effectLst>
        </p:spPr>
      </p:pic>
      <p:sp>
        <p:nvSpPr>
          <p:cNvPr id="32" name="Rectangle: Single Corner Snipped 31">
            <a:extLst>
              <a:ext uri="{FF2B5EF4-FFF2-40B4-BE49-F238E27FC236}">
                <a16:creationId xmlns:a16="http://schemas.microsoft.com/office/drawing/2014/main" id="{C2B5DA6B-6763-1A52-C701-BC30509AF779}"/>
              </a:ext>
            </a:extLst>
          </p:cNvPr>
          <p:cNvSpPr/>
          <p:nvPr/>
        </p:nvSpPr>
        <p:spPr>
          <a:xfrm>
            <a:off x="328001" y="1230609"/>
            <a:ext cx="3929673" cy="5369502"/>
          </a:xfrm>
          <a:prstGeom prst="snip1Rect">
            <a:avLst/>
          </a:prstGeom>
          <a:gradFill flip="none" rotWithShape="1">
            <a:gsLst>
              <a:gs pos="0">
                <a:schemeClr val="bg1">
                  <a:shade val="30000"/>
                  <a:satMod val="115000"/>
                  <a:lumMod val="50000"/>
                  <a:lumOff val="50000"/>
                </a:schemeClr>
              </a:gs>
              <a:gs pos="100000">
                <a:schemeClr val="bg1">
                  <a:shade val="100000"/>
                  <a:satMod val="115000"/>
                </a:schemeClr>
              </a:gs>
            </a:gsLst>
            <a:path path="circle">
              <a:fillToRect t="100000" r="100000"/>
            </a:path>
            <a:tileRect l="-100000" b="-100000"/>
          </a:gradFill>
          <a:effectLst>
            <a:outerShdw blurRad="50800" dist="38100" dir="2700000" algn="tl" rotWithShape="0">
              <a:prstClr val="black">
                <a:alpha val="40000"/>
              </a:prstClr>
            </a:outerShdw>
            <a:reflection blurRad="6350" stA="52000" endA="300" endPos="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r>
              <a:rPr lang="en-GB" b="1" dirty="0">
                <a:solidFill>
                  <a:srgbClr val="FF0000"/>
                </a:solidFill>
                <a:cs typeface="Arial" charset="0"/>
              </a:rPr>
              <a:t>A problem I overcame today was…</a:t>
            </a:r>
          </a:p>
          <a:p>
            <a:pPr algn="ctr" eaLnBrk="1" hangingPunct="1"/>
            <a:endParaRPr lang="en-GB" b="1" dirty="0">
              <a:solidFill>
                <a:srgbClr val="CC9900"/>
              </a:solidFill>
              <a:cs typeface="Arial" charset="0"/>
            </a:endParaRPr>
          </a:p>
          <a:p>
            <a:pPr algn="ctr"/>
            <a:r>
              <a:rPr lang="en-GB" b="1" dirty="0">
                <a:solidFill>
                  <a:srgbClr val="CC9900"/>
                </a:solidFill>
                <a:cs typeface="Arial" charset="0"/>
              </a:rPr>
              <a:t>Before I only knew... </a:t>
            </a:r>
          </a:p>
          <a:p>
            <a:pPr algn="ctr"/>
            <a:r>
              <a:rPr lang="en-GB" b="1" dirty="0">
                <a:solidFill>
                  <a:srgbClr val="CC9900"/>
                </a:solidFill>
                <a:cs typeface="Arial" charset="0"/>
              </a:rPr>
              <a:t>now I also know...</a:t>
            </a:r>
          </a:p>
          <a:p>
            <a:pPr algn="ctr"/>
            <a:endParaRPr lang="en-GB" b="1" dirty="0">
              <a:solidFill>
                <a:srgbClr val="FF0000"/>
              </a:solidFill>
              <a:cs typeface="Arial" charset="0"/>
            </a:endParaRPr>
          </a:p>
          <a:p>
            <a:pPr algn="ctr" eaLnBrk="1" hangingPunct="1"/>
            <a:r>
              <a:rPr lang="en-GB" b="1" dirty="0">
                <a:solidFill>
                  <a:srgbClr val="0070C0"/>
                </a:solidFill>
                <a:cs typeface="Arial" charset="0"/>
              </a:rPr>
              <a:t>The key words for this lesson were…</a:t>
            </a:r>
          </a:p>
          <a:p>
            <a:pPr algn="ctr" eaLnBrk="1" hangingPunct="1"/>
            <a:endParaRPr lang="en-GB" b="1" dirty="0">
              <a:solidFill>
                <a:srgbClr val="FF0000"/>
              </a:solidFill>
              <a:cs typeface="Arial" charset="0"/>
            </a:endParaRPr>
          </a:p>
          <a:p>
            <a:pPr algn="ctr" eaLnBrk="1" hangingPunct="1"/>
            <a:r>
              <a:rPr lang="en-GB" b="1" dirty="0">
                <a:solidFill>
                  <a:srgbClr val="00B050"/>
                </a:solidFill>
                <a:cs typeface="Arial" charset="0"/>
              </a:rPr>
              <a:t> I’m really proud of the way I have…</a:t>
            </a:r>
          </a:p>
          <a:p>
            <a:pPr algn="ctr" eaLnBrk="1" hangingPunct="1"/>
            <a:endParaRPr lang="en-GB" b="1" dirty="0">
              <a:solidFill>
                <a:srgbClr val="FF0000"/>
              </a:solidFill>
              <a:cs typeface="Arial" charset="0"/>
            </a:endParaRPr>
          </a:p>
          <a:p>
            <a:pPr algn="ctr"/>
            <a:r>
              <a:rPr lang="en-GB" b="1" dirty="0">
                <a:solidFill>
                  <a:srgbClr val="7030A0"/>
                </a:solidFill>
                <a:cs typeface="Arial" charset="0"/>
              </a:rPr>
              <a:t>Today I have tried to…</a:t>
            </a:r>
          </a:p>
          <a:p>
            <a:pPr algn="ctr"/>
            <a:endParaRPr lang="en-GB" b="1" dirty="0">
              <a:solidFill>
                <a:srgbClr val="FF0000"/>
              </a:solidFill>
              <a:cs typeface="Arial" charset="0"/>
            </a:endParaRPr>
          </a:p>
          <a:p>
            <a:pPr algn="ctr" eaLnBrk="1" hangingPunct="1"/>
            <a:r>
              <a:rPr lang="en-GB" b="1" dirty="0">
                <a:solidFill>
                  <a:srgbClr val="FF00FF"/>
                </a:solidFill>
                <a:cs typeface="Arial" charset="0"/>
              </a:rPr>
              <a:t>The most important thing I have learnt today is…</a:t>
            </a:r>
          </a:p>
          <a:p>
            <a:pPr algn="ctr" eaLnBrk="1" hangingPunct="1"/>
            <a:endParaRPr lang="en-GB" b="1" dirty="0">
              <a:solidFill>
                <a:srgbClr val="FF0000"/>
              </a:solidFill>
              <a:cs typeface="Arial" charset="0"/>
            </a:endParaRPr>
          </a:p>
          <a:p>
            <a:pPr algn="ctr"/>
            <a:r>
              <a:rPr lang="en-GB" b="1" dirty="0">
                <a:solidFill>
                  <a:srgbClr val="002060"/>
                </a:solidFill>
                <a:cs typeface="Arial" charset="0"/>
              </a:rPr>
              <a:t>I used to feel ... but I now feel …</a:t>
            </a:r>
          </a:p>
          <a:p>
            <a:pPr algn="ctr"/>
            <a:endParaRPr lang="en-GB" b="1" dirty="0">
              <a:solidFill>
                <a:srgbClr val="FF0000"/>
              </a:solidFill>
              <a:cs typeface="Arial" charset="0"/>
            </a:endParaRPr>
          </a:p>
          <a:p>
            <a:pPr algn="ctr" eaLnBrk="1" hangingPunct="1"/>
            <a:r>
              <a:rPr lang="en-GB" b="1" dirty="0">
                <a:solidFill>
                  <a:schemeClr val="tx1"/>
                </a:solidFill>
                <a:cs typeface="Arial" charset="0"/>
              </a:rPr>
              <a:t>Before I would have done…</a:t>
            </a:r>
          </a:p>
          <a:p>
            <a:pPr algn="ctr" eaLnBrk="1" hangingPunct="1"/>
            <a:r>
              <a:rPr lang="en-GB" b="1" dirty="0">
                <a:solidFill>
                  <a:schemeClr val="tx1"/>
                </a:solidFill>
                <a:cs typeface="Arial" charset="0"/>
              </a:rPr>
              <a:t>Now I will …</a:t>
            </a:r>
          </a:p>
          <a:p>
            <a:pPr algn="ctr"/>
            <a:endParaRPr lang="en-GB" dirty="0">
              <a:solidFill>
                <a:srgbClr val="FF0000"/>
              </a:solidFill>
              <a:cs typeface="Arial" charset="0"/>
            </a:endParaRPr>
          </a:p>
        </p:txBody>
      </p:sp>
      <p:sp>
        <p:nvSpPr>
          <p:cNvPr id="34" name="Rectangle: Single Corner Snipped 33">
            <a:extLst>
              <a:ext uri="{FF2B5EF4-FFF2-40B4-BE49-F238E27FC236}">
                <a16:creationId xmlns:a16="http://schemas.microsoft.com/office/drawing/2014/main" id="{F918570D-01AD-F50B-F795-DF93746D6666}"/>
              </a:ext>
            </a:extLst>
          </p:cNvPr>
          <p:cNvSpPr/>
          <p:nvPr/>
        </p:nvSpPr>
        <p:spPr>
          <a:xfrm>
            <a:off x="4845758" y="260350"/>
            <a:ext cx="3574341" cy="5158579"/>
          </a:xfrm>
          <a:prstGeom prst="snip1Rect">
            <a:avLst/>
          </a:prstGeom>
          <a:gradFill flip="none" rotWithShape="1">
            <a:gsLst>
              <a:gs pos="0">
                <a:schemeClr val="bg1">
                  <a:shade val="30000"/>
                  <a:satMod val="115000"/>
                  <a:lumMod val="50000"/>
                  <a:lumOff val="50000"/>
                </a:schemeClr>
              </a:gs>
              <a:gs pos="100000">
                <a:schemeClr val="bg1">
                  <a:shade val="100000"/>
                  <a:satMod val="115000"/>
                </a:schemeClr>
              </a:gs>
            </a:gsLst>
            <a:path path="circle">
              <a:fillToRect t="100000" r="100000"/>
            </a:path>
            <a:tileRect l="-100000" b="-100000"/>
          </a:gradFill>
          <a:effectLst>
            <a:outerShdw blurRad="50800" dist="38100" dir="2700000" algn="tl" rotWithShape="0">
              <a:prstClr val="black">
                <a:alpha val="40000"/>
              </a:prstClr>
            </a:outerShdw>
            <a:reflection blurRad="6350" stA="52000" endA="300" endPos="7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00FF"/>
                </a:solidFill>
                <a:cs typeface="Arial" charset="0"/>
              </a:rPr>
              <a:t>Next lesson I would like to...</a:t>
            </a:r>
          </a:p>
          <a:p>
            <a:pPr algn="ctr"/>
            <a:endParaRPr lang="en-GB" b="1" dirty="0">
              <a:solidFill>
                <a:srgbClr val="FF00FF"/>
              </a:solidFill>
              <a:cs typeface="Arial" charset="0"/>
            </a:endParaRPr>
          </a:p>
          <a:p>
            <a:pPr algn="ctr"/>
            <a:r>
              <a:rPr lang="en-GB" b="1" dirty="0">
                <a:solidFill>
                  <a:srgbClr val="7030A0"/>
                </a:solidFill>
                <a:cs typeface="Arial" charset="0"/>
              </a:rPr>
              <a:t>A question I would like to ask is…</a:t>
            </a:r>
          </a:p>
          <a:p>
            <a:pPr algn="ctr"/>
            <a:endParaRPr lang="en-GB" b="1" dirty="0">
              <a:solidFill>
                <a:srgbClr val="FF0000"/>
              </a:solidFill>
              <a:cs typeface="Arial" charset="0"/>
            </a:endParaRPr>
          </a:p>
          <a:p>
            <a:pPr algn="ctr" eaLnBrk="1" hangingPunct="1"/>
            <a:r>
              <a:rPr lang="en-GB" b="1" dirty="0">
                <a:solidFill>
                  <a:srgbClr val="002060"/>
                </a:solidFill>
                <a:cs typeface="Arial" charset="0"/>
              </a:rPr>
              <a:t>I would like to learn more about…</a:t>
            </a:r>
          </a:p>
          <a:p>
            <a:pPr algn="ctr" eaLnBrk="1" hangingPunct="1"/>
            <a:endParaRPr lang="en-GB" b="1" dirty="0">
              <a:solidFill>
                <a:srgbClr val="FF0000"/>
              </a:solidFill>
              <a:cs typeface="Arial" charset="0"/>
            </a:endParaRPr>
          </a:p>
          <a:p>
            <a:pPr algn="ctr" eaLnBrk="1" hangingPunct="1"/>
            <a:r>
              <a:rPr lang="en-GB" b="1" dirty="0">
                <a:solidFill>
                  <a:schemeClr val="tx1"/>
                </a:solidFill>
                <a:cs typeface="Arial" charset="0"/>
              </a:rPr>
              <a:t>I know if I need further support or help I could speak to…. or contact…</a:t>
            </a:r>
          </a:p>
          <a:p>
            <a:pPr algn="ctr" eaLnBrk="1" hangingPunct="1"/>
            <a:endParaRPr lang="en-GB" b="1" dirty="0">
              <a:solidFill>
                <a:srgbClr val="FF0000"/>
              </a:solidFill>
              <a:cs typeface="Arial" charset="0"/>
            </a:endParaRPr>
          </a:p>
          <a:p>
            <a:pPr algn="ctr"/>
            <a:r>
              <a:rPr lang="en-GB" b="1" dirty="0">
                <a:solidFill>
                  <a:srgbClr val="00B050"/>
                </a:solidFill>
                <a:cs typeface="Arial" charset="0"/>
              </a:rPr>
              <a:t>I now know I can supported others by…</a:t>
            </a:r>
          </a:p>
          <a:p>
            <a:pPr algn="ctr"/>
            <a:endParaRPr lang="en-GB" b="1" dirty="0">
              <a:solidFill>
                <a:srgbClr val="FF0000"/>
              </a:solidFill>
              <a:cs typeface="Arial" charset="0"/>
            </a:endParaRPr>
          </a:p>
          <a:p>
            <a:pPr algn="ctr"/>
            <a:r>
              <a:rPr lang="en-GB" b="1" dirty="0">
                <a:solidFill>
                  <a:srgbClr val="FF0000"/>
                </a:solidFill>
                <a:cs typeface="Arial" charset="0"/>
              </a:rPr>
              <a:t>One thing I didn’t realise was… this will help me to…</a:t>
            </a:r>
          </a:p>
        </p:txBody>
      </p:sp>
      <p:pic>
        <p:nvPicPr>
          <p:cNvPr id="2" name="Picture 1" descr="A picture containing text, device, gauge&#10;&#10;Description automatically generated">
            <a:extLst>
              <a:ext uri="{FF2B5EF4-FFF2-40B4-BE49-F238E27FC236}">
                <a16:creationId xmlns:a16="http://schemas.microsoft.com/office/drawing/2014/main" id="{D879490F-76EF-8149-29C7-8B91C704A87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81709" y="5361660"/>
            <a:ext cx="1842149" cy="1321202"/>
          </a:xfrm>
          <a:prstGeom prst="rect">
            <a:avLst/>
          </a:prstGeom>
          <a:effectLst>
            <a:outerShdw blurRad="63500" sx="102000" sy="102000" algn="ctr" rotWithShape="0">
              <a:prstClr val="black">
                <a:alpha val="40000"/>
              </a:prstClr>
            </a:outerShdw>
          </a:effectLst>
        </p:spPr>
      </p:pic>
      <p:pic>
        <p:nvPicPr>
          <p:cNvPr id="35" name="Picture 34" descr="Logo&#10;&#10;Description automatically generated">
            <a:extLst>
              <a:ext uri="{FF2B5EF4-FFF2-40B4-BE49-F238E27FC236}">
                <a16:creationId xmlns:a16="http://schemas.microsoft.com/office/drawing/2014/main" id="{7E12D6D9-88E4-583D-FFE6-50AD07D2ABD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450698" y="260350"/>
            <a:ext cx="1195583" cy="1160559"/>
          </a:xfrm>
          <a:prstGeom prst="rect">
            <a:avLst/>
          </a:prstGeom>
        </p:spPr>
      </p:pic>
      <p:sp>
        <p:nvSpPr>
          <p:cNvPr id="37" name="AutoShape 4">
            <a:extLst>
              <a:ext uri="{FF2B5EF4-FFF2-40B4-BE49-F238E27FC236}">
                <a16:creationId xmlns:a16="http://schemas.microsoft.com/office/drawing/2014/main" id="{F59E60A5-97C2-ADB9-A75D-971719D099E8}"/>
              </a:ext>
            </a:extLst>
          </p:cNvPr>
          <p:cNvSpPr>
            <a:spLocks noChangeArrowheads="1"/>
          </p:cNvSpPr>
          <p:nvPr/>
        </p:nvSpPr>
        <p:spPr bwMode="auto">
          <a:xfrm>
            <a:off x="422681" y="4540251"/>
            <a:ext cx="3577819" cy="720725"/>
          </a:xfrm>
          <a:prstGeom prst="roundRect">
            <a:avLst>
              <a:gd name="adj" fmla="val 16667"/>
            </a:avLst>
          </a:prstGeom>
          <a:noFill/>
          <a:ln w="25400">
            <a:solidFill>
              <a:schemeClr val="tx1"/>
            </a:solidFill>
            <a:prstDash val="dash"/>
            <a:round/>
            <a:headEnd/>
            <a:tailEnd/>
          </a:ln>
        </p:spPr>
        <p:txBody>
          <a:bodyPr wrap="none" anchor="ctr"/>
          <a:lstStyle/>
          <a:p>
            <a:pPr algn="ctr" eaLnBrk="1" hangingPunct="1"/>
            <a:endParaRPr lang="en-GB" dirty="0">
              <a:solidFill>
                <a:srgbClr val="0070C0"/>
              </a:solidFill>
              <a:cs typeface="Arial" charset="0"/>
            </a:endParaRPr>
          </a:p>
        </p:txBody>
      </p:sp>
      <p:sp>
        <p:nvSpPr>
          <p:cNvPr id="38" name="AutoShape 4">
            <a:extLst>
              <a:ext uri="{FF2B5EF4-FFF2-40B4-BE49-F238E27FC236}">
                <a16:creationId xmlns:a16="http://schemas.microsoft.com/office/drawing/2014/main" id="{8A9ED247-FC4D-ACB8-AB3D-39B8F8D101B1}"/>
              </a:ext>
            </a:extLst>
          </p:cNvPr>
          <p:cNvSpPr>
            <a:spLocks noChangeArrowheads="1"/>
          </p:cNvSpPr>
          <p:nvPr/>
        </p:nvSpPr>
        <p:spPr bwMode="auto">
          <a:xfrm>
            <a:off x="422681" y="5866687"/>
            <a:ext cx="3577819" cy="720725"/>
          </a:xfrm>
          <a:prstGeom prst="roundRect">
            <a:avLst>
              <a:gd name="adj" fmla="val 16667"/>
            </a:avLst>
          </a:prstGeom>
          <a:noFill/>
          <a:ln w="25400">
            <a:solidFill>
              <a:schemeClr val="tx1"/>
            </a:solidFill>
            <a:prstDash val="dash"/>
            <a:round/>
            <a:headEnd/>
            <a:tailEnd/>
          </a:ln>
        </p:spPr>
        <p:txBody>
          <a:bodyPr wrap="none" anchor="ctr"/>
          <a:lstStyle/>
          <a:p>
            <a:pPr algn="ctr" eaLnBrk="1" hangingPunct="1"/>
            <a:endParaRPr lang="en-GB" dirty="0">
              <a:solidFill>
                <a:srgbClr val="0070C0"/>
              </a:solidFill>
              <a:cs typeface="Arial" charset="0"/>
            </a:endParaRPr>
          </a:p>
        </p:txBody>
      </p:sp>
      <p:sp>
        <p:nvSpPr>
          <p:cNvPr id="39" name="AutoShape 4">
            <a:extLst>
              <a:ext uri="{FF2B5EF4-FFF2-40B4-BE49-F238E27FC236}">
                <a16:creationId xmlns:a16="http://schemas.microsoft.com/office/drawing/2014/main" id="{FE002401-9D0F-BE7D-2AF8-6870CC18BAC0}"/>
              </a:ext>
            </a:extLst>
          </p:cNvPr>
          <p:cNvSpPr>
            <a:spLocks noChangeArrowheads="1"/>
          </p:cNvSpPr>
          <p:nvPr/>
        </p:nvSpPr>
        <p:spPr bwMode="auto">
          <a:xfrm>
            <a:off x="422681" y="1797051"/>
            <a:ext cx="3577819" cy="720725"/>
          </a:xfrm>
          <a:prstGeom prst="roundRect">
            <a:avLst>
              <a:gd name="adj" fmla="val 16667"/>
            </a:avLst>
          </a:prstGeom>
          <a:noFill/>
          <a:ln w="25400">
            <a:solidFill>
              <a:schemeClr val="tx1"/>
            </a:solidFill>
            <a:prstDash val="dash"/>
            <a:round/>
            <a:headEnd/>
            <a:tailEnd/>
          </a:ln>
        </p:spPr>
        <p:txBody>
          <a:bodyPr wrap="none" anchor="ctr"/>
          <a:lstStyle/>
          <a:p>
            <a:pPr algn="ctr" eaLnBrk="1" hangingPunct="1"/>
            <a:endParaRPr lang="en-GB" dirty="0">
              <a:solidFill>
                <a:srgbClr val="0070C0"/>
              </a:solidFill>
              <a:cs typeface="Arial" charset="0"/>
            </a:endParaRPr>
          </a:p>
        </p:txBody>
      </p:sp>
      <p:sp>
        <p:nvSpPr>
          <p:cNvPr id="40" name="AutoShape 4">
            <a:extLst>
              <a:ext uri="{FF2B5EF4-FFF2-40B4-BE49-F238E27FC236}">
                <a16:creationId xmlns:a16="http://schemas.microsoft.com/office/drawing/2014/main" id="{28C03116-AD93-D05D-09B4-79BE7D4E57F3}"/>
              </a:ext>
            </a:extLst>
          </p:cNvPr>
          <p:cNvSpPr>
            <a:spLocks noChangeArrowheads="1"/>
          </p:cNvSpPr>
          <p:nvPr/>
        </p:nvSpPr>
        <p:spPr bwMode="auto">
          <a:xfrm>
            <a:off x="422681" y="3405349"/>
            <a:ext cx="3577819" cy="518952"/>
          </a:xfrm>
          <a:prstGeom prst="roundRect">
            <a:avLst>
              <a:gd name="adj" fmla="val 16667"/>
            </a:avLst>
          </a:prstGeom>
          <a:noFill/>
          <a:ln w="25400">
            <a:solidFill>
              <a:schemeClr val="tx1"/>
            </a:solidFill>
            <a:prstDash val="dash"/>
            <a:round/>
            <a:headEnd/>
            <a:tailEnd/>
          </a:ln>
        </p:spPr>
        <p:txBody>
          <a:bodyPr wrap="none" anchor="ctr"/>
          <a:lstStyle/>
          <a:p>
            <a:pPr algn="ctr" eaLnBrk="1" hangingPunct="1"/>
            <a:endParaRPr lang="en-GB" dirty="0">
              <a:solidFill>
                <a:srgbClr val="0070C0"/>
              </a:solidFill>
              <a:cs typeface="Arial" charset="0"/>
            </a:endParaRPr>
          </a:p>
        </p:txBody>
      </p:sp>
      <p:sp>
        <p:nvSpPr>
          <p:cNvPr id="41" name="AutoShape 4">
            <a:extLst>
              <a:ext uri="{FF2B5EF4-FFF2-40B4-BE49-F238E27FC236}">
                <a16:creationId xmlns:a16="http://schemas.microsoft.com/office/drawing/2014/main" id="{8A286B4A-6545-D357-02C4-4A0748204E1F}"/>
              </a:ext>
            </a:extLst>
          </p:cNvPr>
          <p:cNvSpPr>
            <a:spLocks noChangeArrowheads="1"/>
          </p:cNvSpPr>
          <p:nvPr/>
        </p:nvSpPr>
        <p:spPr bwMode="auto">
          <a:xfrm>
            <a:off x="4928006" y="1958976"/>
            <a:ext cx="3101569" cy="720725"/>
          </a:xfrm>
          <a:prstGeom prst="roundRect">
            <a:avLst>
              <a:gd name="adj" fmla="val 16667"/>
            </a:avLst>
          </a:prstGeom>
          <a:noFill/>
          <a:ln w="25400">
            <a:solidFill>
              <a:schemeClr val="tx1"/>
            </a:solidFill>
            <a:prstDash val="dash"/>
            <a:round/>
            <a:headEnd/>
            <a:tailEnd/>
          </a:ln>
        </p:spPr>
        <p:txBody>
          <a:bodyPr wrap="none" anchor="ctr"/>
          <a:lstStyle/>
          <a:p>
            <a:pPr algn="ctr" eaLnBrk="1" hangingPunct="1"/>
            <a:endParaRPr lang="en-GB" dirty="0">
              <a:solidFill>
                <a:srgbClr val="0070C0"/>
              </a:solidFill>
              <a:cs typeface="Arial" charset="0"/>
            </a:endParaRPr>
          </a:p>
        </p:txBody>
      </p:sp>
      <p:sp>
        <p:nvSpPr>
          <p:cNvPr id="42" name="AutoShape 4">
            <a:extLst>
              <a:ext uri="{FF2B5EF4-FFF2-40B4-BE49-F238E27FC236}">
                <a16:creationId xmlns:a16="http://schemas.microsoft.com/office/drawing/2014/main" id="{11406F0F-30B0-A812-F331-AA4DE832073B}"/>
              </a:ext>
            </a:extLst>
          </p:cNvPr>
          <p:cNvSpPr>
            <a:spLocks noChangeArrowheads="1"/>
          </p:cNvSpPr>
          <p:nvPr/>
        </p:nvSpPr>
        <p:spPr bwMode="auto">
          <a:xfrm>
            <a:off x="4928006" y="3875962"/>
            <a:ext cx="3101569" cy="720725"/>
          </a:xfrm>
          <a:prstGeom prst="roundRect">
            <a:avLst>
              <a:gd name="adj" fmla="val 16667"/>
            </a:avLst>
          </a:prstGeom>
          <a:noFill/>
          <a:ln w="25400">
            <a:solidFill>
              <a:schemeClr val="tx1"/>
            </a:solidFill>
            <a:prstDash val="dash"/>
            <a:round/>
            <a:headEnd/>
            <a:tailEnd/>
          </a:ln>
        </p:spPr>
        <p:txBody>
          <a:bodyPr wrap="none" anchor="ctr"/>
          <a:lstStyle/>
          <a:p>
            <a:pPr algn="ctr" eaLnBrk="1" hangingPunct="1"/>
            <a:endParaRPr lang="en-GB" dirty="0">
              <a:solidFill>
                <a:srgbClr val="0070C0"/>
              </a:solidFill>
              <a:cs typeface="Arial" charset="0"/>
            </a:endParaRPr>
          </a:p>
        </p:txBody>
      </p:sp>
      <p:sp>
        <p:nvSpPr>
          <p:cNvPr id="44" name="AutoShape 4">
            <a:extLst>
              <a:ext uri="{FF2B5EF4-FFF2-40B4-BE49-F238E27FC236}">
                <a16:creationId xmlns:a16="http://schemas.microsoft.com/office/drawing/2014/main" id="{320E2834-44B5-011D-DE94-517EA9BE6D99}"/>
              </a:ext>
            </a:extLst>
          </p:cNvPr>
          <p:cNvSpPr>
            <a:spLocks noChangeArrowheads="1"/>
          </p:cNvSpPr>
          <p:nvPr/>
        </p:nvSpPr>
        <p:spPr bwMode="auto">
          <a:xfrm>
            <a:off x="4928006" y="528799"/>
            <a:ext cx="3101569" cy="518952"/>
          </a:xfrm>
          <a:prstGeom prst="roundRect">
            <a:avLst>
              <a:gd name="adj" fmla="val 16667"/>
            </a:avLst>
          </a:prstGeom>
          <a:noFill/>
          <a:ln w="25400">
            <a:solidFill>
              <a:schemeClr val="tx1"/>
            </a:solidFill>
            <a:prstDash val="dash"/>
            <a:round/>
            <a:headEnd/>
            <a:tailEnd/>
          </a:ln>
        </p:spPr>
        <p:txBody>
          <a:bodyPr wrap="none" anchor="ctr"/>
          <a:lstStyle/>
          <a:p>
            <a:pPr algn="ctr" eaLnBrk="1" hangingPunct="1"/>
            <a:endParaRPr lang="en-GB" dirty="0">
              <a:solidFill>
                <a:srgbClr val="0070C0"/>
              </a:solidFill>
              <a:cs typeface="Arial" charset="0"/>
            </a:endParaRPr>
          </a:p>
        </p:txBody>
      </p:sp>
    </p:spTree>
    <p:extLst>
      <p:ext uri="{BB962C8B-B14F-4D97-AF65-F5344CB8AC3E}">
        <p14:creationId xmlns:p14="http://schemas.microsoft.com/office/powerpoint/2010/main" val="336954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Users\Optic Group111\Desktop\Self Assessment.png">
            <a:extLst>
              <a:ext uri="{FF2B5EF4-FFF2-40B4-BE49-F238E27FC236}">
                <a16:creationId xmlns:a16="http://schemas.microsoft.com/office/drawing/2014/main" id="{97D3D810-4A36-3849-B7C9-01DA5620E0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229" y="165915"/>
            <a:ext cx="846215" cy="8462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a:extLst>
              <a:ext uri="{FF2B5EF4-FFF2-40B4-BE49-F238E27FC236}">
                <a16:creationId xmlns:a16="http://schemas.microsoft.com/office/drawing/2014/main" id="{0EE07D46-7E71-A342-A3C1-7A0ABA7C93DA}"/>
              </a:ext>
            </a:extLst>
          </p:cNvPr>
          <p:cNvGraphicFramePr>
            <a:graphicFrameLocks noGrp="1"/>
          </p:cNvGraphicFramePr>
          <p:nvPr>
            <p:extLst>
              <p:ext uri="{D42A27DB-BD31-4B8C-83A1-F6EECF244321}">
                <p14:modId xmlns:p14="http://schemas.microsoft.com/office/powerpoint/2010/main" val="2722518264"/>
              </p:ext>
            </p:extLst>
          </p:nvPr>
        </p:nvGraphicFramePr>
        <p:xfrm>
          <a:off x="322596" y="1193740"/>
          <a:ext cx="8543806" cy="3305600"/>
        </p:xfrm>
        <a:graphic>
          <a:graphicData uri="http://schemas.openxmlformats.org/drawingml/2006/table">
            <a:tbl>
              <a:tblPr firstRow="1" bandRow="1">
                <a:tableStyleId>{5C22544A-7EE6-4342-B048-85BDC9FD1C3A}</a:tableStyleId>
              </a:tblPr>
              <a:tblGrid>
                <a:gridCol w="2783805">
                  <a:extLst>
                    <a:ext uri="{9D8B030D-6E8A-4147-A177-3AD203B41FA5}">
                      <a16:colId xmlns:a16="http://schemas.microsoft.com/office/drawing/2014/main" val="2469962901"/>
                    </a:ext>
                  </a:extLst>
                </a:gridCol>
                <a:gridCol w="576000">
                  <a:extLst>
                    <a:ext uri="{9D8B030D-6E8A-4147-A177-3AD203B41FA5}">
                      <a16:colId xmlns:a16="http://schemas.microsoft.com/office/drawing/2014/main" val="302987413"/>
                    </a:ext>
                  </a:extLst>
                </a:gridCol>
                <a:gridCol w="576000">
                  <a:extLst>
                    <a:ext uri="{9D8B030D-6E8A-4147-A177-3AD203B41FA5}">
                      <a16:colId xmlns:a16="http://schemas.microsoft.com/office/drawing/2014/main" val="3629241431"/>
                    </a:ext>
                  </a:extLst>
                </a:gridCol>
                <a:gridCol w="576001">
                  <a:extLst>
                    <a:ext uri="{9D8B030D-6E8A-4147-A177-3AD203B41FA5}">
                      <a16:colId xmlns:a16="http://schemas.microsoft.com/office/drawing/2014/main" val="2725264235"/>
                    </a:ext>
                  </a:extLst>
                </a:gridCol>
                <a:gridCol w="576000">
                  <a:extLst>
                    <a:ext uri="{9D8B030D-6E8A-4147-A177-3AD203B41FA5}">
                      <a16:colId xmlns:a16="http://schemas.microsoft.com/office/drawing/2014/main" val="3690037511"/>
                    </a:ext>
                  </a:extLst>
                </a:gridCol>
                <a:gridCol w="576000">
                  <a:extLst>
                    <a:ext uri="{9D8B030D-6E8A-4147-A177-3AD203B41FA5}">
                      <a16:colId xmlns:a16="http://schemas.microsoft.com/office/drawing/2014/main" val="2101932133"/>
                    </a:ext>
                  </a:extLst>
                </a:gridCol>
                <a:gridCol w="576000">
                  <a:extLst>
                    <a:ext uri="{9D8B030D-6E8A-4147-A177-3AD203B41FA5}">
                      <a16:colId xmlns:a16="http://schemas.microsoft.com/office/drawing/2014/main" val="1982562568"/>
                    </a:ext>
                  </a:extLst>
                </a:gridCol>
                <a:gridCol w="576000">
                  <a:extLst>
                    <a:ext uri="{9D8B030D-6E8A-4147-A177-3AD203B41FA5}">
                      <a16:colId xmlns:a16="http://schemas.microsoft.com/office/drawing/2014/main" val="722453729"/>
                    </a:ext>
                  </a:extLst>
                </a:gridCol>
                <a:gridCol w="576000">
                  <a:extLst>
                    <a:ext uri="{9D8B030D-6E8A-4147-A177-3AD203B41FA5}">
                      <a16:colId xmlns:a16="http://schemas.microsoft.com/office/drawing/2014/main" val="2933027247"/>
                    </a:ext>
                  </a:extLst>
                </a:gridCol>
                <a:gridCol w="576000">
                  <a:extLst>
                    <a:ext uri="{9D8B030D-6E8A-4147-A177-3AD203B41FA5}">
                      <a16:colId xmlns:a16="http://schemas.microsoft.com/office/drawing/2014/main" val="1512976713"/>
                    </a:ext>
                  </a:extLst>
                </a:gridCol>
                <a:gridCol w="576000">
                  <a:extLst>
                    <a:ext uri="{9D8B030D-6E8A-4147-A177-3AD203B41FA5}">
                      <a16:colId xmlns:a16="http://schemas.microsoft.com/office/drawing/2014/main" val="2900132583"/>
                    </a:ext>
                  </a:extLst>
                </a:gridCol>
              </a:tblGrid>
              <a:tr h="442889">
                <a:tc gridSpan="11">
                  <a:txBody>
                    <a:bodyPr/>
                    <a:lstStyle/>
                    <a:p>
                      <a:pPr algn="ctr"/>
                      <a:r>
                        <a:rPr lang="en-US" sz="2000" b="1" cap="none" spc="0" dirty="0">
                          <a:ln w="0"/>
                          <a:solidFill>
                            <a:srgbClr val="FF0000"/>
                          </a:solidFill>
                          <a:effectLst>
                            <a:outerShdw blurRad="38100" dist="19050" dir="2700000" algn="tl" rotWithShape="0">
                              <a:schemeClr val="dk1">
                                <a:alpha val="40000"/>
                              </a:schemeClr>
                            </a:outerShdw>
                          </a:effectLst>
                        </a:rPr>
                        <a:t>BASELINE</a:t>
                      </a:r>
                      <a:r>
                        <a:rPr lang="en-US" sz="2000" b="1" cap="none" spc="0" dirty="0">
                          <a:ln w="0"/>
                          <a:solidFill>
                            <a:schemeClr val="tx1"/>
                          </a:solidFill>
                          <a:effectLst>
                            <a:outerShdw blurRad="38100" dist="19050" dir="2700000" algn="tl" rotWithShape="0">
                              <a:schemeClr val="dk1">
                                <a:alpha val="40000"/>
                              </a:schemeClr>
                            </a:outerShdw>
                          </a:effectLst>
                        </a:rPr>
                        <a:t> CONFIDENCE CHECKER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970905"/>
                  </a:ext>
                </a:extLst>
              </a:tr>
              <a:tr h="3005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BEFORE THE LESSON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0">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70236117"/>
                  </a:ext>
                </a:extLst>
              </a:tr>
              <a:tr h="336951">
                <a:tc>
                  <a:txBody>
                    <a:bodyPr/>
                    <a:lstStyle/>
                    <a:p>
                      <a:pPr marL="0" marR="0" lvl="0" indent="0" algn="l" defTabSz="639965" rtl="0" eaLnBrk="1" fontAlgn="auto" latinLnBrk="0" hangingPunct="1">
                        <a:lnSpc>
                          <a:spcPct val="100000"/>
                        </a:lnSpc>
                        <a:spcBef>
                          <a:spcPts val="0"/>
                        </a:spcBef>
                        <a:spcAft>
                          <a:spcPts val="0"/>
                        </a:spcAft>
                        <a:buClrTx/>
                        <a:buSzTx/>
                        <a:buFontTx/>
                        <a:buNone/>
                        <a:tabLst/>
                        <a:defRPr/>
                      </a:pPr>
                      <a:r>
                        <a:rPr lang="en-GB" sz="1600" b="1" u="none" kern="1200" dirty="0">
                          <a:solidFill>
                            <a:schemeClr val="tx1"/>
                          </a:solidFill>
                          <a:latin typeface="+mn-lt"/>
                          <a:ea typeface="MS PGothic" charset="0"/>
                          <a:cs typeface="Arial" charset="0"/>
                        </a:rPr>
                        <a:t>Knowledge, Skills &amp; Actions</a:t>
                      </a:r>
                      <a:endParaRPr lang="en-GB" sz="1800" b="1" u="none" kern="1200" dirty="0">
                        <a:solidFill>
                          <a:schemeClr val="tx1"/>
                        </a:solidFill>
                        <a:latin typeface="+mn-lt"/>
                        <a:ea typeface="MS PGothic"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136491"/>
                  </a:ext>
                </a:extLst>
              </a:tr>
              <a:tr h="720000">
                <a:tc>
                  <a:txBody>
                    <a:bodyPr/>
                    <a:lstStyle/>
                    <a:p>
                      <a:pPr>
                        <a:buFontTx/>
                        <a:buNone/>
                      </a:pPr>
                      <a:r>
                        <a:rPr lang="en-US" sz="1400" dirty="0">
                          <a:solidFill>
                            <a:schemeClr val="tx1"/>
                          </a:solidFill>
                        </a:rPr>
                        <a:t>I can explain what marriage is and what it is not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9329"/>
                  </a:ext>
                </a:extLst>
              </a:tr>
              <a:tr h="720000">
                <a:tc>
                  <a:txBody>
                    <a:bodyPr/>
                    <a:lstStyle/>
                    <a:p>
                      <a:r>
                        <a:rPr lang="en-US" sz="1400" dirty="0">
                          <a:solidFill>
                            <a:schemeClr val="tx1"/>
                          </a:solidFill>
                        </a:rPr>
                        <a:t>I understand gay marriage laws in the UK and Europe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860"/>
                  </a:ext>
                </a:extLst>
              </a:tr>
              <a:tr h="720000">
                <a:tc>
                  <a:txBody>
                    <a:bodyPr/>
                    <a:lstStyle/>
                    <a:p>
                      <a:r>
                        <a:rPr lang="en-US" sz="1400" dirty="0">
                          <a:solidFill>
                            <a:schemeClr val="tx1"/>
                          </a:solidFill>
                        </a:rPr>
                        <a:t>I know a range of different views on the topic of sex before marriage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484043"/>
                  </a:ext>
                </a:extLst>
              </a:tr>
            </a:tbl>
          </a:graphicData>
        </a:graphic>
      </p:graphicFrame>
      <p:pic>
        <p:nvPicPr>
          <p:cNvPr id="11" name="Picture 10">
            <a:extLst>
              <a:ext uri="{FF2B5EF4-FFF2-40B4-BE49-F238E27FC236}">
                <a16:creationId xmlns:a16="http://schemas.microsoft.com/office/drawing/2014/main" id="{C4FB3A6B-BEC0-9342-BDB1-8DD0CB83C92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02575" y="1645722"/>
            <a:ext cx="1153720" cy="35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7D606B43-6184-B349-84BE-61A49EF9135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05437" y="1644510"/>
            <a:ext cx="1153720" cy="35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0A8FB010-DEA7-134A-9FFC-61758DD4B31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07189" y="1647793"/>
            <a:ext cx="1153720" cy="35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a:extLst>
              <a:ext uri="{FF2B5EF4-FFF2-40B4-BE49-F238E27FC236}">
                <a16:creationId xmlns:a16="http://schemas.microsoft.com/office/drawing/2014/main" id="{3D8F703C-D391-2047-B92E-0B5BCD8F5FA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0252" y="1193740"/>
            <a:ext cx="1470944" cy="4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98EB3FF5-0CAE-604B-AC78-A317FCAA4679}"/>
              </a:ext>
            </a:extLst>
          </p:cNvPr>
          <p:cNvPicPr>
            <a:picLocks noChangeAspect="1" noChangeArrowheads="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382000" y="1268276"/>
            <a:ext cx="442412" cy="32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a:extLst>
              <a:ext uri="{FF2B5EF4-FFF2-40B4-BE49-F238E27FC236}">
                <a16:creationId xmlns:a16="http://schemas.microsoft.com/office/drawing/2014/main" id="{E7E00ACE-9738-D34B-9295-86F026AEE263}"/>
              </a:ext>
            </a:extLst>
          </p:cNvPr>
          <p:cNvSpPr/>
          <p:nvPr/>
        </p:nvSpPr>
        <p:spPr>
          <a:xfrm>
            <a:off x="1207406" y="4532477"/>
            <a:ext cx="4633189" cy="1044608"/>
          </a:xfrm>
          <a:prstGeom prst="roundRect">
            <a:avLst/>
          </a:prstGeom>
          <a:gradFill>
            <a:gsLst>
              <a:gs pos="0">
                <a:schemeClr val="accent3">
                  <a:lumMod val="5000"/>
                  <a:lumOff val="95000"/>
                </a:schemeClr>
              </a:gs>
              <a:gs pos="74000">
                <a:srgbClr val="FFFF00"/>
              </a:gs>
            </a:gsLst>
            <a:lin ang="5400000" scaled="1"/>
          </a:gradFill>
          <a:ln w="38100">
            <a:solidFill>
              <a:srgbClr val="4FD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Complete a baseline assessment of where you think you are at for this lesson </a:t>
            </a:r>
          </a:p>
          <a:p>
            <a:pPr algn="ctr"/>
            <a:r>
              <a:rPr lang="en-US" sz="1400" dirty="0">
                <a:solidFill>
                  <a:schemeClr val="tx1"/>
                </a:solidFill>
              </a:rPr>
              <a:t>(Discuss or complete sheet)</a:t>
            </a:r>
          </a:p>
        </p:txBody>
      </p:sp>
      <p:pic>
        <p:nvPicPr>
          <p:cNvPr id="23" name="Picture 18" descr="C:\Users\Optic Group111\Desktop\Task.png">
            <a:extLst>
              <a:ext uri="{FF2B5EF4-FFF2-40B4-BE49-F238E27FC236}">
                <a16:creationId xmlns:a16="http://schemas.microsoft.com/office/drawing/2014/main" id="{221F2B09-2D9E-3A4E-B9B6-11037A2D0996}"/>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3229" y="4570363"/>
            <a:ext cx="920595" cy="920595"/>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3">
            <a:extLst>
              <a:ext uri="{FF2B5EF4-FFF2-40B4-BE49-F238E27FC236}">
                <a16:creationId xmlns:a16="http://schemas.microsoft.com/office/drawing/2014/main" id="{071D94F2-5F6C-C84B-8E4F-115B1C231D63}"/>
              </a:ext>
            </a:extLst>
          </p:cNvPr>
          <p:cNvSpPr txBox="1">
            <a:spLocks noChangeArrowheads="1"/>
          </p:cNvSpPr>
          <p:nvPr/>
        </p:nvSpPr>
        <p:spPr bwMode="auto">
          <a:xfrm>
            <a:off x="7704449" y="5966460"/>
            <a:ext cx="1296000" cy="733229"/>
          </a:xfrm>
          <a:prstGeom prst="rect">
            <a:avLst/>
          </a:prstGeom>
          <a:gradFill flip="none" rotWithShape="1">
            <a:gsLst>
              <a:gs pos="0">
                <a:schemeClr val="accent3">
                  <a:lumMod val="60000"/>
                  <a:lumOff val="40000"/>
                </a:schemeClr>
              </a:gs>
              <a:gs pos="100000">
                <a:schemeClr val="accent3">
                  <a:lumMod val="75000"/>
                </a:schemeClr>
              </a:gs>
            </a:gsLst>
            <a:lin ang="0" scaled="1"/>
            <a:tileRect/>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I am super</a:t>
            </a:r>
          </a:p>
          <a:p>
            <a:pPr algn="ctr">
              <a:defRPr/>
            </a:pPr>
            <a:r>
              <a:rPr lang="en-GB" sz="1200" dirty="0">
                <a:latin typeface="Comic Sans MS"/>
                <a:cs typeface="Comic Sans MS"/>
              </a:rPr>
              <a:t>confident on this topic</a:t>
            </a:r>
          </a:p>
        </p:txBody>
      </p:sp>
      <p:sp>
        <p:nvSpPr>
          <p:cNvPr id="52" name="Rectangle 3">
            <a:extLst>
              <a:ext uri="{FF2B5EF4-FFF2-40B4-BE49-F238E27FC236}">
                <a16:creationId xmlns:a16="http://schemas.microsoft.com/office/drawing/2014/main" id="{A672EFBC-34F6-A84E-9B97-73BBCA29F211}"/>
              </a:ext>
            </a:extLst>
          </p:cNvPr>
          <p:cNvSpPr txBox="1">
            <a:spLocks noChangeArrowheads="1"/>
          </p:cNvSpPr>
          <p:nvPr/>
        </p:nvSpPr>
        <p:spPr bwMode="auto">
          <a:xfrm>
            <a:off x="5821644" y="5966460"/>
            <a:ext cx="1296000" cy="733229"/>
          </a:xfrm>
          <a:prstGeom prst="rect">
            <a:avLst/>
          </a:prstGeom>
          <a:gradFill flip="none" rotWithShape="1">
            <a:gsLst>
              <a:gs pos="0">
                <a:schemeClr val="accent3">
                  <a:lumMod val="60000"/>
                  <a:lumOff val="40000"/>
                </a:schemeClr>
              </a:gs>
              <a:gs pos="100000">
                <a:schemeClr val="accent3">
                  <a:lumMod val="40000"/>
                  <a:lumOff val="60000"/>
                </a:schemeClr>
              </a:gs>
            </a:gsLst>
            <a:lin ang="10800000" scaled="1"/>
            <a:tileRect/>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Very </a:t>
            </a:r>
          </a:p>
          <a:p>
            <a:pPr algn="ctr">
              <a:defRPr/>
            </a:pPr>
            <a:r>
              <a:rPr lang="en-GB" sz="1200" dirty="0">
                <a:latin typeface="Comic Sans MS"/>
                <a:cs typeface="Comic Sans MS"/>
              </a:rPr>
              <a:t>confident</a:t>
            </a:r>
          </a:p>
        </p:txBody>
      </p:sp>
      <p:sp>
        <p:nvSpPr>
          <p:cNvPr id="53" name="Rectangle 4">
            <a:extLst>
              <a:ext uri="{FF2B5EF4-FFF2-40B4-BE49-F238E27FC236}">
                <a16:creationId xmlns:a16="http://schemas.microsoft.com/office/drawing/2014/main" id="{3FF01156-0B0B-E14F-9379-28409C654FDA}"/>
              </a:ext>
            </a:extLst>
          </p:cNvPr>
          <p:cNvSpPr txBox="1">
            <a:spLocks noChangeArrowheads="1"/>
          </p:cNvSpPr>
          <p:nvPr/>
        </p:nvSpPr>
        <p:spPr bwMode="auto">
          <a:xfrm>
            <a:off x="3938839" y="5966460"/>
            <a:ext cx="1296000" cy="733229"/>
          </a:xfrm>
          <a:prstGeom prst="rect">
            <a:avLst/>
          </a:prstGeom>
          <a:gradFill flip="none" rotWithShape="1">
            <a:gsLst>
              <a:gs pos="0">
                <a:schemeClr val="accent6">
                  <a:lumMod val="40000"/>
                  <a:lumOff val="60000"/>
                </a:schemeClr>
              </a:gs>
              <a:gs pos="100000">
                <a:schemeClr val="accent3">
                  <a:lumMod val="40000"/>
                  <a:lumOff val="60000"/>
                </a:schemeClr>
              </a:gs>
            </a:gsLst>
            <a:lin ang="0" scaled="1"/>
            <a:tileRect/>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dirty="0">
                <a:solidFill>
                  <a:schemeClr val="tx1"/>
                </a:solidFill>
                <a:latin typeface="Comic Sans MS"/>
                <a:cs typeface="Comic Sans MS"/>
              </a:rPr>
              <a:t>Confident</a:t>
            </a:r>
          </a:p>
        </p:txBody>
      </p:sp>
      <p:sp>
        <p:nvSpPr>
          <p:cNvPr id="54" name="TextBox 3">
            <a:extLst>
              <a:ext uri="{FF2B5EF4-FFF2-40B4-BE49-F238E27FC236}">
                <a16:creationId xmlns:a16="http://schemas.microsoft.com/office/drawing/2014/main" id="{E0556C79-9AD3-9E4A-9297-23469AEBD22A}"/>
              </a:ext>
            </a:extLst>
          </p:cNvPr>
          <p:cNvSpPr>
            <a:spLocks noChangeArrowheads="1"/>
          </p:cNvSpPr>
          <p:nvPr/>
        </p:nvSpPr>
        <p:spPr bwMode="auto">
          <a:xfrm>
            <a:off x="2056034" y="5966460"/>
            <a:ext cx="1296000" cy="733229"/>
          </a:xfrm>
          <a:prstGeom prst="roundRect">
            <a:avLst>
              <a:gd name="adj" fmla="val 0"/>
            </a:avLst>
          </a:prstGeom>
          <a:gradFill flip="none" rotWithShape="1">
            <a:gsLst>
              <a:gs pos="0">
                <a:schemeClr val="accent6">
                  <a:lumMod val="40000"/>
                  <a:lumOff val="60000"/>
                </a:schemeClr>
              </a:gs>
              <a:gs pos="100000">
                <a:schemeClr val="accent2">
                  <a:lumMod val="40000"/>
                  <a:lumOff val="60000"/>
                </a:schemeClr>
              </a:gs>
            </a:gsLst>
            <a:lin ang="10800000" scaled="1"/>
            <a:tileRect/>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dirty="0">
                <a:solidFill>
                  <a:schemeClr val="dk1"/>
                </a:solidFill>
                <a:latin typeface="Comic Sans MS"/>
                <a:cs typeface="Comic Sans MS"/>
              </a:rPr>
              <a:t>A little confident</a:t>
            </a:r>
          </a:p>
        </p:txBody>
      </p:sp>
      <p:sp>
        <p:nvSpPr>
          <p:cNvPr id="55" name="Rectangle 4">
            <a:extLst>
              <a:ext uri="{FF2B5EF4-FFF2-40B4-BE49-F238E27FC236}">
                <a16:creationId xmlns:a16="http://schemas.microsoft.com/office/drawing/2014/main" id="{00B6E2FE-8269-A64F-9ADD-EFC72E6698DD}"/>
              </a:ext>
            </a:extLst>
          </p:cNvPr>
          <p:cNvSpPr txBox="1">
            <a:spLocks noChangeArrowheads="1"/>
          </p:cNvSpPr>
          <p:nvPr/>
        </p:nvSpPr>
        <p:spPr bwMode="auto">
          <a:xfrm>
            <a:off x="173229" y="5966460"/>
            <a:ext cx="1296000" cy="733229"/>
          </a:xfrm>
          <a:prstGeom prst="rect">
            <a:avLst/>
          </a:prstGeom>
          <a:gradFill flip="none" rotWithShape="1">
            <a:gsLst>
              <a:gs pos="0">
                <a:schemeClr val="accent2">
                  <a:lumMod val="40000"/>
                  <a:lumOff val="60000"/>
                </a:schemeClr>
              </a:gs>
              <a:gs pos="100000">
                <a:schemeClr val="accent2">
                  <a:lumMod val="60000"/>
                  <a:lumOff val="40000"/>
                </a:schemeClr>
              </a:gs>
            </a:gsLst>
            <a:lin ang="10800000" scaled="1"/>
            <a:tileRect/>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dirty="0">
                <a:latin typeface="Comic Sans MS"/>
                <a:cs typeface="Comic Sans MS"/>
              </a:rPr>
              <a:t>I’m not confident at all on this topic</a:t>
            </a:r>
          </a:p>
        </p:txBody>
      </p:sp>
      <p:sp>
        <p:nvSpPr>
          <p:cNvPr id="60" name="Rounded Rectangle 59">
            <a:extLst>
              <a:ext uri="{FF2B5EF4-FFF2-40B4-BE49-F238E27FC236}">
                <a16:creationId xmlns:a16="http://schemas.microsoft.com/office/drawing/2014/main" id="{E606F270-8237-9B44-B6E7-ABD7DFF2F5F8}"/>
              </a:ext>
            </a:extLst>
          </p:cNvPr>
          <p:cNvSpPr/>
          <p:nvPr/>
        </p:nvSpPr>
        <p:spPr>
          <a:xfrm>
            <a:off x="7720820" y="5237642"/>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pic>
        <p:nvPicPr>
          <p:cNvPr id="31" name="Picture 30">
            <a:extLst>
              <a:ext uri="{FF2B5EF4-FFF2-40B4-BE49-F238E27FC236}">
                <a16:creationId xmlns:a16="http://schemas.microsoft.com/office/drawing/2014/main" id="{894E8087-75AC-7444-AE18-D9DA4DB99BC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6200000">
            <a:off x="3498727" y="1984622"/>
            <a:ext cx="360003" cy="275941"/>
          </a:xfrm>
          <a:prstGeom prst="rect">
            <a:avLst/>
          </a:prstGeom>
        </p:spPr>
      </p:pic>
      <p:pic>
        <p:nvPicPr>
          <p:cNvPr id="32" name="Picture 31">
            <a:extLst>
              <a:ext uri="{FF2B5EF4-FFF2-40B4-BE49-F238E27FC236}">
                <a16:creationId xmlns:a16="http://schemas.microsoft.com/office/drawing/2014/main" id="{B09BC9BD-52BC-804B-BD5F-FAB4A6ACF80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987897" y="1962861"/>
            <a:ext cx="290724" cy="266920"/>
          </a:xfrm>
          <a:prstGeom prst="rect">
            <a:avLst/>
          </a:prstGeom>
        </p:spPr>
      </p:pic>
      <p:pic>
        <p:nvPicPr>
          <p:cNvPr id="33" name="Picture 32">
            <a:extLst>
              <a:ext uri="{FF2B5EF4-FFF2-40B4-BE49-F238E27FC236}">
                <a16:creationId xmlns:a16="http://schemas.microsoft.com/office/drawing/2014/main" id="{D0C045B7-C54F-9249-81D0-76B435A2131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825814" y="1969887"/>
            <a:ext cx="257930" cy="266920"/>
          </a:xfrm>
          <a:prstGeom prst="rect">
            <a:avLst/>
          </a:prstGeom>
        </p:spPr>
      </p:pic>
      <p:pic>
        <p:nvPicPr>
          <p:cNvPr id="34" name="Picture 33">
            <a:extLst>
              <a:ext uri="{FF2B5EF4-FFF2-40B4-BE49-F238E27FC236}">
                <a16:creationId xmlns:a16="http://schemas.microsoft.com/office/drawing/2014/main" id="{2C670A67-8C01-E14C-8C06-139C1761519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710689" y="1998802"/>
            <a:ext cx="263732" cy="262446"/>
          </a:xfrm>
          <a:prstGeom prst="rect">
            <a:avLst/>
          </a:prstGeom>
        </p:spPr>
      </p:pic>
      <p:pic>
        <p:nvPicPr>
          <p:cNvPr id="35" name="Picture 34">
            <a:extLst>
              <a:ext uri="{FF2B5EF4-FFF2-40B4-BE49-F238E27FC236}">
                <a16:creationId xmlns:a16="http://schemas.microsoft.com/office/drawing/2014/main" id="{34172E40-4FC8-E44F-95C2-FC2186B6B09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166721" y="1997265"/>
            <a:ext cx="255652" cy="225883"/>
          </a:xfrm>
          <a:prstGeom prst="rect">
            <a:avLst/>
          </a:prstGeom>
        </p:spPr>
      </p:pic>
      <p:pic>
        <p:nvPicPr>
          <p:cNvPr id="7" name="Picture 6" descr="A picture containing text, device, gauge&#10;&#10;Description automatically generated">
            <a:extLst>
              <a:ext uri="{FF2B5EF4-FFF2-40B4-BE49-F238E27FC236}">
                <a16:creationId xmlns:a16="http://schemas.microsoft.com/office/drawing/2014/main" id="{EE10AE07-578B-F7B5-BE37-4E8B1B256B50}"/>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7521483" y="4140718"/>
            <a:ext cx="1501826" cy="1077120"/>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223D00D7-9B1F-844E-6F13-CDB3BF25B63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16200000">
            <a:off x="-83248" y="5657009"/>
            <a:ext cx="713043" cy="546545"/>
          </a:xfrm>
          <a:prstGeom prst="rect">
            <a:avLst/>
          </a:prstGeom>
        </p:spPr>
      </p:pic>
      <p:pic>
        <p:nvPicPr>
          <p:cNvPr id="9" name="Picture 8">
            <a:extLst>
              <a:ext uri="{FF2B5EF4-FFF2-40B4-BE49-F238E27FC236}">
                <a16:creationId xmlns:a16="http://schemas.microsoft.com/office/drawing/2014/main" id="{7CDEE340-CD4E-9216-9CAB-71C99B64818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631740" y="5644870"/>
            <a:ext cx="683940" cy="627940"/>
          </a:xfrm>
          <a:prstGeom prst="rect">
            <a:avLst/>
          </a:prstGeom>
        </p:spPr>
      </p:pic>
      <p:pic>
        <p:nvPicPr>
          <p:cNvPr id="16" name="Picture 15">
            <a:extLst>
              <a:ext uri="{FF2B5EF4-FFF2-40B4-BE49-F238E27FC236}">
                <a16:creationId xmlns:a16="http://schemas.microsoft.com/office/drawing/2014/main" id="{844EE2B4-9E3A-B94D-45E8-525DA4DCBDF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816699" y="5644870"/>
            <a:ext cx="606791" cy="627940"/>
          </a:xfrm>
          <a:prstGeom prst="rect">
            <a:avLst/>
          </a:prstGeom>
        </p:spPr>
      </p:pic>
      <p:pic>
        <p:nvPicPr>
          <p:cNvPr id="17" name="Picture 16">
            <a:extLst>
              <a:ext uri="{FF2B5EF4-FFF2-40B4-BE49-F238E27FC236}">
                <a16:creationId xmlns:a16="http://schemas.microsoft.com/office/drawing/2014/main" id="{F8316FD3-5477-505C-6A1D-89389C40526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950859" y="5663014"/>
            <a:ext cx="620441" cy="617416"/>
          </a:xfrm>
          <a:prstGeom prst="rect">
            <a:avLst/>
          </a:prstGeom>
        </p:spPr>
      </p:pic>
      <p:pic>
        <p:nvPicPr>
          <p:cNvPr id="19" name="Picture 18">
            <a:extLst>
              <a:ext uri="{FF2B5EF4-FFF2-40B4-BE49-F238E27FC236}">
                <a16:creationId xmlns:a16="http://schemas.microsoft.com/office/drawing/2014/main" id="{417A6841-29A5-94F6-0657-126D9E8B313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59432" y="5755404"/>
            <a:ext cx="601432" cy="531399"/>
          </a:xfrm>
          <a:prstGeom prst="rect">
            <a:avLst/>
          </a:prstGeom>
        </p:spPr>
      </p:pic>
      <p:sp>
        <p:nvSpPr>
          <p:cNvPr id="5" name="Title 1">
            <a:extLst>
              <a:ext uri="{FF2B5EF4-FFF2-40B4-BE49-F238E27FC236}">
                <a16:creationId xmlns:a16="http://schemas.microsoft.com/office/drawing/2014/main" id="{DF98E1A7-AB05-3B53-439B-349FDBFE29E4}"/>
              </a:ext>
            </a:extLst>
          </p:cNvPr>
          <p:cNvSpPr txBox="1">
            <a:spLocks/>
          </p:cNvSpPr>
          <p:nvPr/>
        </p:nvSpPr>
        <p:spPr>
          <a:xfrm>
            <a:off x="1154680" y="179231"/>
            <a:ext cx="7742201" cy="808803"/>
          </a:xfrm>
          <a:prstGeom prst="rect">
            <a:avLst/>
          </a:prstGeom>
          <a:gradFill>
            <a:gsLst>
              <a:gs pos="0">
                <a:schemeClr val="bg1">
                  <a:lumMod val="95000"/>
                </a:schemeClr>
              </a:gs>
              <a:gs pos="64999">
                <a:schemeClr val="bg1"/>
              </a:gs>
              <a:gs pos="100000">
                <a:schemeClr val="bg1">
                  <a:lumMod val="65000"/>
                </a:schemeClr>
              </a:gs>
            </a:gsLst>
            <a:lin ang="5400000" scaled="0"/>
          </a:gradFill>
          <a:ln w="12700">
            <a:solidFill>
              <a:srgbClr val="FFF200"/>
            </a:solidFill>
          </a:ln>
        </p:spPr>
        <p:style>
          <a:lnRef idx="2">
            <a:schemeClr val="accent5"/>
          </a:lnRef>
          <a:fillRef idx="1">
            <a:schemeClr val="lt1"/>
          </a:fillRef>
          <a:effectRef idx="0">
            <a:schemeClr val="accent5"/>
          </a:effectRef>
          <a:fontRef idx="minor">
            <a:schemeClr val="dk1"/>
          </a:fontRef>
        </p:style>
        <p:txBody>
          <a:bodyPr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800" b="1" u="sng" kern="120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a typeface="MS PGothic" charset="0"/>
                <a:cs typeface="Arial" panose="020B0604020202020204" pitchFamily="34" charset="0"/>
              </a:rPr>
              <a:t>What is Marriage?</a:t>
            </a:r>
          </a:p>
        </p:txBody>
      </p:sp>
      <p:grpSp>
        <p:nvGrpSpPr>
          <p:cNvPr id="20" name="Group 19">
            <a:extLst>
              <a:ext uri="{FF2B5EF4-FFF2-40B4-BE49-F238E27FC236}">
                <a16:creationId xmlns:a16="http://schemas.microsoft.com/office/drawing/2014/main" id="{B7547084-3741-5139-D448-3C6FC3DF53B0}"/>
              </a:ext>
            </a:extLst>
          </p:cNvPr>
          <p:cNvGrpSpPr/>
          <p:nvPr/>
        </p:nvGrpSpPr>
        <p:grpSpPr>
          <a:xfrm rot="900000">
            <a:off x="6126171" y="3230681"/>
            <a:ext cx="1429367" cy="1900941"/>
            <a:chOff x="1964404" y="-47413"/>
            <a:chExt cx="5235649" cy="6962986"/>
          </a:xfrm>
        </p:grpSpPr>
        <p:sp>
          <p:nvSpPr>
            <p:cNvPr id="6" name="Rectangle 5">
              <a:extLst>
                <a:ext uri="{FF2B5EF4-FFF2-40B4-BE49-F238E27FC236}">
                  <a16:creationId xmlns:a16="http://schemas.microsoft.com/office/drawing/2014/main" id="{490A6962-7C9E-8605-5616-4CB95AAFFD84}"/>
                </a:ext>
              </a:extLst>
            </p:cNvPr>
            <p:cNvSpPr/>
            <p:nvPr/>
          </p:nvSpPr>
          <p:spPr>
            <a:xfrm>
              <a:off x="1964404" y="-47413"/>
              <a:ext cx="5235649" cy="6962986"/>
            </a:xfrm>
            <a:prstGeom prst="rect">
              <a:avLst/>
            </a:prstGeom>
            <a:solidFill>
              <a:srgbClr val="FFF2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55288F30-023D-B15D-1958-DA18BDE3B179}"/>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2022458" y="0"/>
              <a:ext cx="5099083" cy="6858000"/>
            </a:xfrm>
            <a:prstGeom prst="rect">
              <a:avLst/>
            </a:prstGeom>
          </p:spPr>
        </p:pic>
      </p:grpSp>
    </p:spTree>
    <p:extLst>
      <p:ext uri="{BB962C8B-B14F-4D97-AF65-F5344CB8AC3E}">
        <p14:creationId xmlns:p14="http://schemas.microsoft.com/office/powerpoint/2010/main" val="312600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E13A4F7-0742-C0BC-62EB-EB9431A7313D}"/>
              </a:ext>
            </a:extLst>
          </p:cNvPr>
          <p:cNvSpPr txBox="1">
            <a:spLocks/>
          </p:cNvSpPr>
          <p:nvPr/>
        </p:nvSpPr>
        <p:spPr>
          <a:xfrm>
            <a:off x="4031369" y="203732"/>
            <a:ext cx="4929750" cy="2272707"/>
          </a:xfrm>
          <a:prstGeom prst="rect">
            <a:avLst/>
          </a:prstGeom>
          <a:gradFill>
            <a:gsLst>
              <a:gs pos="0">
                <a:schemeClr val="bg1">
                  <a:lumMod val="95000"/>
                </a:schemeClr>
              </a:gs>
              <a:gs pos="64999">
                <a:schemeClr val="bg1"/>
              </a:gs>
              <a:gs pos="100000">
                <a:schemeClr val="bg1">
                  <a:lumMod val="65000"/>
                </a:schemeClr>
              </a:gs>
            </a:gsLst>
            <a:lin ang="5400000" scaled="0"/>
          </a:gradFill>
          <a:ln w="12700"/>
        </p:spPr>
        <p:style>
          <a:lnRef idx="2">
            <a:schemeClr val="accent5"/>
          </a:lnRef>
          <a:fillRef idx="1">
            <a:schemeClr val="lt1"/>
          </a:fillRef>
          <a:effectRef idx="0">
            <a:schemeClr val="accent5"/>
          </a:effectRef>
          <a:fontRef idx="minor">
            <a:schemeClr val="dk1"/>
          </a:fontRef>
        </p:style>
        <p:txBody>
          <a:bodyPr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b="1" dirty="0">
                <a:ln w="10541" cmpd="sng">
                  <a:solidFill>
                    <a:schemeClr val="tx1"/>
                  </a:solidFill>
                  <a:prstDash val="solid"/>
                </a:ln>
                <a:solidFill>
                  <a:srgbClr val="7030A0"/>
                </a:solidFill>
                <a:latin typeface="Comic Sans MS" panose="030F0702030302020204" pitchFamily="66" charset="0"/>
              </a:rPr>
              <a:t> REFER TO MINDFULNESS POWERPOINT </a:t>
            </a:r>
            <a:endParaRPr lang="en-GB" sz="3600" b="1" dirty="0">
              <a:ln w="0"/>
              <a:solidFill>
                <a:srgbClr val="7030A0"/>
              </a:solidFill>
              <a:effectLst>
                <a:outerShdw blurRad="38100" dist="19050" dir="2700000" algn="tl" rotWithShape="0">
                  <a:schemeClr val="dk1">
                    <a:alpha val="40000"/>
                  </a:schemeClr>
                </a:outerShdw>
              </a:effectLst>
              <a:latin typeface="Comic Sans MS" panose="030F0702030302020204" pitchFamily="66" charset="0"/>
              <a:ea typeface="MS PGothic" charset="0"/>
            </a:endParaRPr>
          </a:p>
        </p:txBody>
      </p:sp>
      <p:pic>
        <p:nvPicPr>
          <p:cNvPr id="9" name="Picture 8">
            <a:extLst>
              <a:ext uri="{FF2B5EF4-FFF2-40B4-BE49-F238E27FC236}">
                <a16:creationId xmlns:a16="http://schemas.microsoft.com/office/drawing/2014/main" id="{E6E9A0D1-713A-8D4C-BA86-B256E6A78BB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 b="-2091"/>
          <a:stretch/>
        </p:blipFill>
        <p:spPr>
          <a:xfrm rot="1587779">
            <a:off x="196720" y="-41378"/>
            <a:ext cx="1726401" cy="3525037"/>
          </a:xfrm>
          <a:prstGeom prst="rect">
            <a:avLst/>
          </a:prstGeom>
        </p:spPr>
      </p:pic>
      <p:sp>
        <p:nvSpPr>
          <p:cNvPr id="7" name="Rounded Rectangle 6">
            <a:extLst>
              <a:ext uri="{FF2B5EF4-FFF2-40B4-BE49-F238E27FC236}">
                <a16:creationId xmlns:a16="http://schemas.microsoft.com/office/drawing/2014/main" id="{100E0FA9-A376-8242-ACCB-97C1D8AB204C}"/>
              </a:ext>
            </a:extLst>
          </p:cNvPr>
          <p:cNvSpPr/>
          <p:nvPr/>
        </p:nvSpPr>
        <p:spPr>
          <a:xfrm>
            <a:off x="5300808" y="5984695"/>
            <a:ext cx="1626072" cy="539353"/>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 Minutes</a:t>
            </a:r>
          </a:p>
        </p:txBody>
      </p:sp>
      <p:sp>
        <p:nvSpPr>
          <p:cNvPr id="12" name="Rounded Rectangle 11">
            <a:extLst>
              <a:ext uri="{FF2B5EF4-FFF2-40B4-BE49-F238E27FC236}">
                <a16:creationId xmlns:a16="http://schemas.microsoft.com/office/drawing/2014/main" id="{631023C9-7125-814E-844E-E339ADC8218D}"/>
              </a:ext>
            </a:extLst>
          </p:cNvPr>
          <p:cNvSpPr/>
          <p:nvPr/>
        </p:nvSpPr>
        <p:spPr>
          <a:xfrm>
            <a:off x="2395961" y="5855481"/>
            <a:ext cx="2304097" cy="798513"/>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Time for a little something extra?</a:t>
            </a:r>
          </a:p>
        </p:txBody>
      </p:sp>
      <p:sp>
        <p:nvSpPr>
          <p:cNvPr id="13" name="Chevron 12">
            <a:extLst>
              <a:ext uri="{FF2B5EF4-FFF2-40B4-BE49-F238E27FC236}">
                <a16:creationId xmlns:a16="http://schemas.microsoft.com/office/drawing/2014/main" id="{16F52108-BA60-CE41-8B01-33F9BAC8164A}"/>
              </a:ext>
            </a:extLst>
          </p:cNvPr>
          <p:cNvSpPr/>
          <p:nvPr/>
        </p:nvSpPr>
        <p:spPr>
          <a:xfrm>
            <a:off x="4593895" y="581178"/>
            <a:ext cx="382796" cy="325250"/>
          </a:xfrm>
          <a:prstGeom prst="chevron">
            <a:avLst/>
          </a:prstGeom>
          <a:solidFill>
            <a:srgbClr val="7030A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4" name="Chevron 13">
            <a:extLst>
              <a:ext uri="{FF2B5EF4-FFF2-40B4-BE49-F238E27FC236}">
                <a16:creationId xmlns:a16="http://schemas.microsoft.com/office/drawing/2014/main" id="{6D6DEFA4-E142-F242-9697-9A4858780F34}"/>
              </a:ext>
            </a:extLst>
          </p:cNvPr>
          <p:cNvSpPr/>
          <p:nvPr/>
        </p:nvSpPr>
        <p:spPr>
          <a:xfrm>
            <a:off x="4970472" y="623928"/>
            <a:ext cx="230396" cy="251815"/>
          </a:xfrm>
          <a:prstGeom prst="chevron">
            <a:avLst/>
          </a:prstGeom>
          <a:solidFill>
            <a:srgbClr val="7030A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5" name="Chevron 14">
            <a:extLst>
              <a:ext uri="{FF2B5EF4-FFF2-40B4-BE49-F238E27FC236}">
                <a16:creationId xmlns:a16="http://schemas.microsoft.com/office/drawing/2014/main" id="{B18A7D9B-B33D-9E47-8B94-95FDB71083C5}"/>
              </a:ext>
            </a:extLst>
          </p:cNvPr>
          <p:cNvSpPr/>
          <p:nvPr/>
        </p:nvSpPr>
        <p:spPr>
          <a:xfrm>
            <a:off x="4173529" y="509926"/>
            <a:ext cx="450434" cy="449257"/>
          </a:xfrm>
          <a:prstGeom prst="chevron">
            <a:avLst/>
          </a:prstGeom>
          <a:solidFill>
            <a:srgbClr val="7030A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pic>
        <p:nvPicPr>
          <p:cNvPr id="16" name="Picture 9" descr="C:\Users\Optic Group111\Desktop\Thoughts.png">
            <a:extLst>
              <a:ext uri="{FF2B5EF4-FFF2-40B4-BE49-F238E27FC236}">
                <a16:creationId xmlns:a16="http://schemas.microsoft.com/office/drawing/2014/main" id="{DFC9F2DB-E771-BB41-9259-2A38963DB90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31205" y="203732"/>
            <a:ext cx="682034" cy="682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Users\Optic Group111\Desktop\Feelings.png">
            <a:extLst>
              <a:ext uri="{FF2B5EF4-FFF2-40B4-BE49-F238E27FC236}">
                <a16:creationId xmlns:a16="http://schemas.microsoft.com/office/drawing/2014/main" id="{B4910BEC-3DED-484A-8105-428A502D9F0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50668" y="203732"/>
            <a:ext cx="682034" cy="6820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device, gauge&#10;&#10;Description automatically generated">
            <a:extLst>
              <a:ext uri="{FF2B5EF4-FFF2-40B4-BE49-F238E27FC236}">
                <a16:creationId xmlns:a16="http://schemas.microsoft.com/office/drawing/2014/main" id="{FCF05B8F-7EF7-3FFD-85B5-DF7CA2FFFF8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53200" y="4795854"/>
            <a:ext cx="2477334" cy="1776761"/>
          </a:xfrm>
          <a:prstGeom prst="rect">
            <a:avLst/>
          </a:prstGeom>
          <a:effectLst>
            <a:outerShdw blurRad="63500" sx="102000" sy="102000" algn="ctr" rotWithShape="0">
              <a:prstClr val="black">
                <a:alpha val="40000"/>
              </a:prstClr>
            </a:outerShdw>
          </a:effectLst>
        </p:spPr>
      </p:pic>
      <p:pic>
        <p:nvPicPr>
          <p:cNvPr id="2" name="Picture 1" descr="Logo&#10;&#10;Description automatically generated">
            <a:extLst>
              <a:ext uri="{FF2B5EF4-FFF2-40B4-BE49-F238E27FC236}">
                <a16:creationId xmlns:a16="http://schemas.microsoft.com/office/drawing/2014/main" id="{B705DC86-807A-2FE6-F5F8-3DE81CDD700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59092" y="5159351"/>
            <a:ext cx="2136346" cy="2136346"/>
          </a:xfrm>
          <a:prstGeom prst="rect">
            <a:avLst/>
          </a:prstGeom>
        </p:spPr>
      </p:pic>
    </p:spTree>
    <p:extLst>
      <p:ext uri="{BB962C8B-B14F-4D97-AF65-F5344CB8AC3E}">
        <p14:creationId xmlns:p14="http://schemas.microsoft.com/office/powerpoint/2010/main" val="262854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photo medium shot smiley couple">
            <a:extLst>
              <a:ext uri="{FF2B5EF4-FFF2-40B4-BE49-F238E27FC236}">
                <a16:creationId xmlns:a16="http://schemas.microsoft.com/office/drawing/2014/main" id="{A31D930D-CB3D-2FBF-3B7F-BAA89301F84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86320" y="185025"/>
            <a:ext cx="7212248" cy="48158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9A585F09-7856-7043-9DBE-5F13D92934D5}"/>
              </a:ext>
            </a:extLst>
          </p:cNvPr>
          <p:cNvGraphicFramePr>
            <a:graphicFrameLocks noGrp="1"/>
          </p:cNvGraphicFramePr>
          <p:nvPr>
            <p:extLst>
              <p:ext uri="{D42A27DB-BD31-4B8C-83A1-F6EECF244321}">
                <p14:modId xmlns:p14="http://schemas.microsoft.com/office/powerpoint/2010/main" val="684590436"/>
              </p:ext>
            </p:extLst>
          </p:nvPr>
        </p:nvGraphicFramePr>
        <p:xfrm>
          <a:off x="235011" y="176777"/>
          <a:ext cx="8663556" cy="5584848"/>
        </p:xfrm>
        <a:graphic>
          <a:graphicData uri="http://schemas.openxmlformats.org/drawingml/2006/table">
            <a:tbl>
              <a:tblPr firstRow="1" bandRow="1">
                <a:tableStyleId>{5C22544A-7EE6-4342-B048-85BDC9FD1C3A}</a:tableStyleId>
              </a:tblPr>
              <a:tblGrid>
                <a:gridCol w="1443926">
                  <a:extLst>
                    <a:ext uri="{9D8B030D-6E8A-4147-A177-3AD203B41FA5}">
                      <a16:colId xmlns:a16="http://schemas.microsoft.com/office/drawing/2014/main" val="2489367284"/>
                    </a:ext>
                  </a:extLst>
                </a:gridCol>
                <a:gridCol w="1443926">
                  <a:extLst>
                    <a:ext uri="{9D8B030D-6E8A-4147-A177-3AD203B41FA5}">
                      <a16:colId xmlns:a16="http://schemas.microsoft.com/office/drawing/2014/main" val="2176409186"/>
                    </a:ext>
                  </a:extLst>
                </a:gridCol>
                <a:gridCol w="1443926">
                  <a:extLst>
                    <a:ext uri="{9D8B030D-6E8A-4147-A177-3AD203B41FA5}">
                      <a16:colId xmlns:a16="http://schemas.microsoft.com/office/drawing/2014/main" val="2492153850"/>
                    </a:ext>
                  </a:extLst>
                </a:gridCol>
                <a:gridCol w="1443926">
                  <a:extLst>
                    <a:ext uri="{9D8B030D-6E8A-4147-A177-3AD203B41FA5}">
                      <a16:colId xmlns:a16="http://schemas.microsoft.com/office/drawing/2014/main" val="2325434548"/>
                    </a:ext>
                  </a:extLst>
                </a:gridCol>
                <a:gridCol w="1443926">
                  <a:extLst>
                    <a:ext uri="{9D8B030D-6E8A-4147-A177-3AD203B41FA5}">
                      <a16:colId xmlns:a16="http://schemas.microsoft.com/office/drawing/2014/main" val="738067592"/>
                    </a:ext>
                  </a:extLst>
                </a:gridCol>
                <a:gridCol w="1443926">
                  <a:extLst>
                    <a:ext uri="{9D8B030D-6E8A-4147-A177-3AD203B41FA5}">
                      <a16:colId xmlns:a16="http://schemas.microsoft.com/office/drawing/2014/main" val="1987198902"/>
                    </a:ext>
                  </a:extLst>
                </a:gridCol>
              </a:tblGrid>
              <a:tr h="930808">
                <a:tc>
                  <a:txBody>
                    <a:bodyPr/>
                    <a:lstStyle/>
                    <a:p>
                      <a:pPr algn="ctr"/>
                      <a:endParaRPr lang="en-US" sz="2000" b="1" dirty="0">
                        <a:solidFill>
                          <a:srgbClr val="CC9900"/>
                        </a:solidFill>
                      </a:endParaRPr>
                    </a:p>
                    <a:p>
                      <a:pPr algn="ctr"/>
                      <a:r>
                        <a:rPr lang="en-US" sz="2000" b="1" dirty="0">
                          <a:solidFill>
                            <a:srgbClr val="CC9900"/>
                          </a:solidFill>
                        </a:rPr>
                        <a:t>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5" gridSpan="5">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hMerge="1">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D1FF"/>
                    </a:solidFill>
                  </a:tcPr>
                </a:tc>
                <a:tc rowSpan="5" hMerge="1">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D1FF"/>
                    </a:solidFill>
                  </a:tcPr>
                </a:tc>
                <a:tc rowSpan="5" hMerge="1">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D1FF"/>
                    </a:solidFill>
                  </a:tcPr>
                </a:tc>
                <a:tc rowSpan="5" hMerge="1">
                  <a:txBody>
                    <a:bodyPr/>
                    <a:lstStyle/>
                    <a:p>
                      <a:pPr algn="ct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D1FF"/>
                    </a:solidFill>
                  </a:tcPr>
                </a:tc>
                <a:extLst>
                  <a:ext uri="{0D108BD9-81ED-4DB2-BD59-A6C34878D82A}">
                    <a16:rowId xmlns:a16="http://schemas.microsoft.com/office/drawing/2014/main" val="2072639419"/>
                  </a:ext>
                </a:extLst>
              </a:tr>
              <a:tr h="930808">
                <a:tc>
                  <a:txBody>
                    <a:bodyPr/>
                    <a:lstStyle/>
                    <a:p>
                      <a:pPr algn="ctr"/>
                      <a:endParaRPr lang="en-US" sz="2000" b="1" dirty="0">
                        <a:solidFill>
                          <a:srgbClr val="CC9900"/>
                        </a:solidFill>
                      </a:endParaRPr>
                    </a:p>
                    <a:p>
                      <a:pPr algn="ctr"/>
                      <a:r>
                        <a:rPr lang="en-US" sz="2000" b="1" dirty="0">
                          <a:solidFill>
                            <a:srgbClr val="CC9900"/>
                          </a:solidFill>
                        </a:rPr>
                        <a:t>WHAT?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5"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69292428"/>
                  </a:ext>
                </a:extLst>
              </a:tr>
              <a:tr h="930808">
                <a:tc>
                  <a:txBody>
                    <a:bodyPr/>
                    <a:lstStyle/>
                    <a:p>
                      <a:pPr algn="ctr"/>
                      <a:endParaRPr lang="en-US" sz="2000" b="1" dirty="0">
                        <a:solidFill>
                          <a:srgbClr val="CC9900"/>
                        </a:solidFill>
                      </a:endParaRPr>
                    </a:p>
                    <a:p>
                      <a:pPr algn="ctr"/>
                      <a:r>
                        <a:rPr lang="en-US" sz="2000" b="1" dirty="0">
                          <a:solidFill>
                            <a:srgbClr val="CC9900"/>
                          </a:solidFill>
                        </a:rPr>
                        <a:t>WHERE?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5"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927754"/>
                  </a:ext>
                </a:extLst>
              </a:tr>
              <a:tr h="930808">
                <a:tc>
                  <a:txBody>
                    <a:bodyPr/>
                    <a:lstStyle/>
                    <a:p>
                      <a:pPr algn="ctr"/>
                      <a:endParaRPr lang="en-US" sz="2000" b="1" dirty="0">
                        <a:solidFill>
                          <a:srgbClr val="CC9900"/>
                        </a:solidFill>
                      </a:endParaRPr>
                    </a:p>
                    <a:p>
                      <a:pPr algn="ctr"/>
                      <a:r>
                        <a:rPr lang="en-US" sz="2000" b="1" dirty="0">
                          <a:solidFill>
                            <a:srgbClr val="CC9900"/>
                          </a:solidFill>
                        </a:rPr>
                        <a:t>WHO?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5"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5134206"/>
                  </a:ext>
                </a:extLst>
              </a:tr>
              <a:tr h="930808">
                <a:tc>
                  <a:txBody>
                    <a:bodyPr/>
                    <a:lstStyle/>
                    <a:p>
                      <a:pPr algn="ctr"/>
                      <a:endParaRPr lang="en-US" sz="2000" b="1" dirty="0">
                        <a:solidFill>
                          <a:srgbClr val="CC9900"/>
                        </a:solidFill>
                      </a:endParaRPr>
                    </a:p>
                    <a:p>
                      <a:pPr algn="ctr"/>
                      <a:r>
                        <a:rPr lang="en-US" sz="2000" b="1" dirty="0">
                          <a:solidFill>
                            <a:srgbClr val="CC9900"/>
                          </a:solidFill>
                        </a:rPr>
                        <a:t>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5"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0187040"/>
                  </a:ext>
                </a:extLst>
              </a:tr>
              <a:tr h="930808">
                <a:tc>
                  <a:txBody>
                    <a:bodyPr/>
                    <a:lstStyle/>
                    <a:p>
                      <a:pPr algn="ct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bg1">
                            <a:lumMod val="95000"/>
                          </a:schemeClr>
                        </a:solidFill>
                      </a:endParaRPr>
                    </a:p>
                    <a:p>
                      <a:pPr algn="ctr"/>
                      <a:r>
                        <a:rPr lang="en-US" sz="2000" b="1" dirty="0">
                          <a:solidFill>
                            <a:schemeClr val="bg1">
                              <a:lumMod val="95000"/>
                            </a:schemeClr>
                          </a:solidFill>
                        </a:rPr>
                        <a:t>DID?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CC9900"/>
                        </a:gs>
                        <a:gs pos="48000">
                          <a:srgbClr val="FFC000"/>
                        </a:gs>
                        <a:gs pos="100000">
                          <a:srgbClr val="CCCC00"/>
                        </a:gs>
                      </a:gsLst>
                      <a:lin ang="16200000" scaled="1"/>
                    </a:gradFill>
                  </a:tcPr>
                </a:tc>
                <a:tc>
                  <a:txBody>
                    <a:bodyPr/>
                    <a:lstStyle/>
                    <a:p>
                      <a:pPr algn="ctr"/>
                      <a:endParaRPr lang="en-US" sz="2000" b="1" dirty="0">
                        <a:solidFill>
                          <a:schemeClr val="bg1">
                            <a:lumMod val="95000"/>
                          </a:schemeClr>
                        </a:solidFill>
                      </a:endParaRPr>
                    </a:p>
                    <a:p>
                      <a:pPr algn="ctr"/>
                      <a:r>
                        <a:rPr lang="en-US" sz="2000" b="1" dirty="0">
                          <a:solidFill>
                            <a:schemeClr val="bg1">
                              <a:lumMod val="95000"/>
                            </a:schemeClr>
                          </a:solidFill>
                        </a:rPr>
                        <a:t>MIGHT?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CC9900"/>
                        </a:gs>
                        <a:gs pos="48000">
                          <a:srgbClr val="FFC000"/>
                        </a:gs>
                        <a:gs pos="100000">
                          <a:srgbClr val="CCCC00"/>
                        </a:gs>
                      </a:gsLst>
                      <a:lin ang="16200000" scaled="1"/>
                    </a:gradFill>
                  </a:tcPr>
                </a:tc>
                <a:tc>
                  <a:txBody>
                    <a:bodyPr/>
                    <a:lstStyle/>
                    <a:p>
                      <a:pPr algn="ctr"/>
                      <a:endParaRPr lang="en-US" sz="2000" b="1" dirty="0">
                        <a:solidFill>
                          <a:schemeClr val="bg1">
                            <a:lumMod val="95000"/>
                          </a:schemeClr>
                        </a:solidFill>
                      </a:endParaRPr>
                    </a:p>
                    <a:p>
                      <a:pPr algn="ctr"/>
                      <a:r>
                        <a:rPr lang="en-US" sz="2000" b="1" dirty="0">
                          <a:solidFill>
                            <a:schemeClr val="bg1">
                              <a:lumMod val="95000"/>
                            </a:schemeClr>
                          </a:solidFill>
                        </a:rPr>
                        <a:t>COULD?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CC9900"/>
                        </a:gs>
                        <a:gs pos="48000">
                          <a:srgbClr val="FFC000"/>
                        </a:gs>
                        <a:gs pos="100000">
                          <a:srgbClr val="CCCC00"/>
                        </a:gs>
                      </a:gsLst>
                      <a:lin ang="16200000" scaled="1"/>
                    </a:gradFill>
                  </a:tcPr>
                </a:tc>
                <a:tc>
                  <a:txBody>
                    <a:bodyPr/>
                    <a:lstStyle/>
                    <a:p>
                      <a:pPr algn="ctr"/>
                      <a:r>
                        <a:rPr lang="en-US" sz="2000" b="1" dirty="0">
                          <a:solidFill>
                            <a:schemeClr val="bg1">
                              <a:lumMod val="95000"/>
                            </a:schemeClr>
                          </a:solidFill>
                        </a:rPr>
                        <a:t>CAN? / WILL?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CC9900"/>
                        </a:gs>
                        <a:gs pos="48000">
                          <a:srgbClr val="FFC000"/>
                        </a:gs>
                        <a:gs pos="100000">
                          <a:srgbClr val="CCCC00"/>
                        </a:gs>
                      </a:gsLst>
                      <a:lin ang="16200000" scaled="1"/>
                    </a:gradFill>
                  </a:tcPr>
                </a:tc>
                <a:tc>
                  <a:txBody>
                    <a:bodyPr/>
                    <a:lstStyle/>
                    <a:p>
                      <a:pPr algn="ctr"/>
                      <a:r>
                        <a:rPr lang="en-US" sz="2000" b="1" dirty="0">
                          <a:solidFill>
                            <a:schemeClr val="bg1">
                              <a:lumMod val="95000"/>
                            </a:schemeClr>
                          </a:solidFill>
                        </a:rPr>
                        <a:t>IS?</a:t>
                      </a:r>
                    </a:p>
                    <a:p>
                      <a:pPr algn="ctr"/>
                      <a:r>
                        <a:rPr lang="en-US" sz="2000" b="1" dirty="0">
                          <a:solidFill>
                            <a:schemeClr val="bg1">
                              <a:lumMod val="95000"/>
                            </a:schemeClr>
                          </a:solidFill>
                        </a:rPr>
                        <a:t>DOES?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CC9900"/>
                        </a:gs>
                        <a:gs pos="48000">
                          <a:srgbClr val="FFC000"/>
                        </a:gs>
                        <a:gs pos="100000">
                          <a:srgbClr val="CCCC00"/>
                        </a:gs>
                      </a:gsLst>
                      <a:lin ang="16200000" scaled="1"/>
                    </a:gradFill>
                  </a:tcPr>
                </a:tc>
                <a:extLst>
                  <a:ext uri="{0D108BD9-81ED-4DB2-BD59-A6C34878D82A}">
                    <a16:rowId xmlns:a16="http://schemas.microsoft.com/office/drawing/2014/main" val="1997066133"/>
                  </a:ext>
                </a:extLst>
              </a:tr>
            </a:tbl>
          </a:graphicData>
        </a:graphic>
      </p:graphicFrame>
      <p:sp>
        <p:nvSpPr>
          <p:cNvPr id="6" name="Striped Right Arrow 5">
            <a:extLst>
              <a:ext uri="{FF2B5EF4-FFF2-40B4-BE49-F238E27FC236}">
                <a16:creationId xmlns:a16="http://schemas.microsoft.com/office/drawing/2014/main" id="{0E5CE966-E920-1349-8DCC-102E3AB3C169}"/>
              </a:ext>
            </a:extLst>
          </p:cNvPr>
          <p:cNvSpPr/>
          <p:nvPr/>
        </p:nvSpPr>
        <p:spPr>
          <a:xfrm>
            <a:off x="1686319" y="4412661"/>
            <a:ext cx="7212248" cy="592667"/>
          </a:xfrm>
          <a:prstGeom prst="stripedRightArrow">
            <a:avLst>
              <a:gd name="adj1" fmla="val 39414"/>
              <a:gd name="adj2" fmla="val 50000"/>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CC9900"/>
                </a:solidFill>
              </a:rPr>
              <a:t>SECOND</a:t>
            </a:r>
            <a:r>
              <a:rPr lang="en-US" dirty="0">
                <a:solidFill>
                  <a:srgbClr val="00B0F0"/>
                </a:solidFill>
              </a:rPr>
              <a:t> </a:t>
            </a:r>
          </a:p>
        </p:txBody>
      </p:sp>
      <p:sp>
        <p:nvSpPr>
          <p:cNvPr id="8" name="Striped Right Arrow 7">
            <a:extLst>
              <a:ext uri="{FF2B5EF4-FFF2-40B4-BE49-F238E27FC236}">
                <a16:creationId xmlns:a16="http://schemas.microsoft.com/office/drawing/2014/main" id="{A2AF7598-6F25-B246-B9ED-8A6F4CA31078}"/>
              </a:ext>
            </a:extLst>
          </p:cNvPr>
          <p:cNvSpPr/>
          <p:nvPr/>
        </p:nvSpPr>
        <p:spPr>
          <a:xfrm rot="5400000">
            <a:off x="-455271" y="2059005"/>
            <a:ext cx="4357123" cy="592667"/>
          </a:xfrm>
          <a:prstGeom prst="stripedRightArrow">
            <a:avLst>
              <a:gd name="adj1" fmla="val 44644"/>
              <a:gd name="adj2" fmla="val 50000"/>
            </a:avLst>
          </a:prstGeom>
          <a:gradFill>
            <a:gsLst>
              <a:gs pos="0">
                <a:srgbClr val="CC9900"/>
              </a:gs>
              <a:gs pos="48000">
                <a:srgbClr val="FFC000"/>
              </a:gs>
              <a:gs pos="100000">
                <a:srgbClr val="CCCC00"/>
              </a:gs>
            </a:gsLst>
            <a:lin ang="16200000" scaled="1"/>
          </a:gradFill>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chemeClr val="bg1">
                    <a:lumMod val="95000"/>
                  </a:schemeClr>
                </a:solidFill>
              </a:rPr>
              <a:t>FIRST</a:t>
            </a:r>
          </a:p>
        </p:txBody>
      </p:sp>
      <p:pic>
        <p:nvPicPr>
          <p:cNvPr id="11" name="Picture 18" descr="C:\Users\Optic Group111\Desktop\Task.png">
            <a:extLst>
              <a:ext uri="{FF2B5EF4-FFF2-40B4-BE49-F238E27FC236}">
                <a16:creationId xmlns:a16="http://schemas.microsoft.com/office/drawing/2014/main" id="{97CB6A05-6CEE-A345-823D-07B5857B48C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7391" y="5778896"/>
            <a:ext cx="920595" cy="9205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6C32017-7B64-0E49-87F9-C78D70E44A7F}"/>
              </a:ext>
            </a:extLst>
          </p:cNvPr>
          <p:cNvSpPr txBox="1"/>
          <p:nvPr/>
        </p:nvSpPr>
        <p:spPr>
          <a:xfrm>
            <a:off x="141546" y="6354609"/>
            <a:ext cx="594367" cy="307777"/>
          </a:xfrm>
          <a:prstGeom prst="rect">
            <a:avLst/>
          </a:prstGeom>
          <a:noFill/>
        </p:spPr>
        <p:txBody>
          <a:bodyPr wrap="square" rtlCol="0">
            <a:spAutoFit/>
          </a:bodyPr>
          <a:lstStyle/>
          <a:p>
            <a:pPr algn="ctr"/>
            <a:r>
              <a:rPr lang="en-GB" sz="1400" dirty="0"/>
              <a:t>Tasks</a:t>
            </a:r>
          </a:p>
        </p:txBody>
      </p:sp>
      <p:sp>
        <p:nvSpPr>
          <p:cNvPr id="13" name="Rounded Rectangle 12">
            <a:extLst>
              <a:ext uri="{FF2B5EF4-FFF2-40B4-BE49-F238E27FC236}">
                <a16:creationId xmlns:a16="http://schemas.microsoft.com/office/drawing/2014/main" id="{CB0E5FCC-4CED-744D-A136-E121EAB28FBB}"/>
              </a:ext>
            </a:extLst>
          </p:cNvPr>
          <p:cNvSpPr/>
          <p:nvPr/>
        </p:nvSpPr>
        <p:spPr>
          <a:xfrm>
            <a:off x="1226821" y="5828733"/>
            <a:ext cx="4785359" cy="833653"/>
          </a:xfrm>
          <a:prstGeom prst="roundRect">
            <a:avLst/>
          </a:prstGeom>
          <a:gradFill>
            <a:gsLst>
              <a:gs pos="0">
                <a:schemeClr val="accent3">
                  <a:lumMod val="5000"/>
                  <a:lumOff val="95000"/>
                </a:schemeClr>
              </a:gs>
              <a:gs pos="74000">
                <a:srgbClr val="FFFF00"/>
              </a:gs>
            </a:gsLst>
            <a:lin ang="5400000" scaled="1"/>
          </a:gradFill>
          <a:ln w="38100">
            <a:solidFill>
              <a:srgbClr val="4FD1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Using the grid above to help you come up with three questions about the image </a:t>
            </a:r>
          </a:p>
        </p:txBody>
      </p:sp>
      <p:pic>
        <p:nvPicPr>
          <p:cNvPr id="14" name="Picture 2">
            <a:extLst>
              <a:ext uri="{FF2B5EF4-FFF2-40B4-BE49-F238E27FC236}">
                <a16:creationId xmlns:a16="http://schemas.microsoft.com/office/drawing/2014/main" id="{88A99115-8755-7940-A375-664ED8B69B8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5509" y="4922520"/>
            <a:ext cx="1140925" cy="34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a:extLst>
              <a:ext uri="{FF2B5EF4-FFF2-40B4-BE49-F238E27FC236}">
                <a16:creationId xmlns:a16="http://schemas.microsoft.com/office/drawing/2014/main" id="{90B97546-A45E-8A42-9AEC-0E7D1F6D1BA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5509" y="5306285"/>
            <a:ext cx="1145995" cy="34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a:extLst>
              <a:ext uri="{FF2B5EF4-FFF2-40B4-BE49-F238E27FC236}">
                <a16:creationId xmlns:a16="http://schemas.microsoft.com/office/drawing/2014/main" id="{6A3156AF-1522-CC4E-BB82-1BDA2B57E62A}"/>
              </a:ext>
            </a:extLst>
          </p:cNvPr>
          <p:cNvSpPr/>
          <p:nvPr/>
        </p:nvSpPr>
        <p:spPr>
          <a:xfrm>
            <a:off x="6158888" y="6079236"/>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pic>
        <p:nvPicPr>
          <p:cNvPr id="2" name="Picture 1" descr="A picture containing text, device, gauge&#10;&#10;Description automatically generated">
            <a:extLst>
              <a:ext uri="{FF2B5EF4-FFF2-40B4-BE49-F238E27FC236}">
                <a16:creationId xmlns:a16="http://schemas.microsoft.com/office/drawing/2014/main" id="{2DE9206F-4A41-73A0-5CA4-E9358113386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21483" y="5653440"/>
            <a:ext cx="1501826" cy="10771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1759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7492D6-DBF8-DC03-D2C6-D3A88622F5AE}"/>
              </a:ext>
            </a:extLst>
          </p:cNvPr>
          <p:cNvSpPr txBox="1">
            <a:spLocks/>
          </p:cNvSpPr>
          <p:nvPr/>
        </p:nvSpPr>
        <p:spPr>
          <a:xfrm>
            <a:off x="213361" y="179232"/>
            <a:ext cx="8700180" cy="705432"/>
          </a:xfrm>
          <a:prstGeom prst="rect">
            <a:avLst/>
          </a:prstGeom>
          <a:gradFill>
            <a:gsLst>
              <a:gs pos="0">
                <a:schemeClr val="bg1">
                  <a:lumMod val="95000"/>
                </a:schemeClr>
              </a:gs>
              <a:gs pos="64999">
                <a:schemeClr val="bg1"/>
              </a:gs>
              <a:gs pos="100000">
                <a:schemeClr val="bg1">
                  <a:lumMod val="65000"/>
                </a:schemeClr>
              </a:gs>
            </a:gsLst>
            <a:lin ang="5400000" scaled="0"/>
          </a:gradFill>
          <a:ln w="12700">
            <a:solidFill>
              <a:srgbClr val="FFF200"/>
            </a:solidFill>
          </a:ln>
        </p:spPr>
        <p:style>
          <a:lnRef idx="2">
            <a:schemeClr val="accent5"/>
          </a:lnRef>
          <a:fillRef idx="1">
            <a:schemeClr val="lt1"/>
          </a:fillRef>
          <a:effectRef idx="0">
            <a:schemeClr val="accent5"/>
          </a:effectRef>
          <a:fontRef idx="minor">
            <a:schemeClr val="dk1"/>
          </a:fontRef>
        </p:style>
        <p:txBody>
          <a:bodyPr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b="1" dirty="0">
                <a:ln w="0"/>
                <a:solidFill>
                  <a:schemeClr val="tx1"/>
                </a:solidFill>
                <a:effectLst>
                  <a:outerShdw blurRad="38100" dist="19050" dir="2700000" algn="tl" rotWithShape="0">
                    <a:schemeClr val="dk1">
                      <a:alpha val="40000"/>
                    </a:schemeClr>
                  </a:outerShdw>
                </a:effectLst>
                <a:latin typeface="Comic Sans MS" charset="0"/>
                <a:ea typeface="MS PGothic" charset="0"/>
              </a:rPr>
              <a:t>Quick Quiz: Multiple Choice</a:t>
            </a:r>
          </a:p>
        </p:txBody>
      </p:sp>
      <p:sp>
        <p:nvSpPr>
          <p:cNvPr id="4" name="Google Shape;10;p21">
            <a:extLst>
              <a:ext uri="{FF2B5EF4-FFF2-40B4-BE49-F238E27FC236}">
                <a16:creationId xmlns:a16="http://schemas.microsoft.com/office/drawing/2014/main" id="{9CC5E119-2F0F-2CDA-7E41-F4D1486A1062}"/>
              </a:ext>
            </a:extLst>
          </p:cNvPr>
          <p:cNvSpPr/>
          <p:nvPr/>
        </p:nvSpPr>
        <p:spPr>
          <a:xfrm>
            <a:off x="675832" y="2580663"/>
            <a:ext cx="8299487" cy="886236"/>
          </a:xfrm>
          <a:prstGeom prst="rect">
            <a:avLst/>
          </a:prstGeom>
          <a:solidFill>
            <a:schemeClr val="bg1"/>
          </a:solidFill>
          <a:ln w="381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b="1" dirty="0">
                <a:latin typeface="Calibri"/>
                <a:ea typeface="Calibri"/>
                <a:cs typeface="Calibri"/>
                <a:sym typeface="Calibri"/>
              </a:rPr>
              <a:t>Which UK country was last to legalise same-sex marriage?</a:t>
            </a:r>
            <a:endParaRPr sz="1800" b="1" i="0" u="none" strike="noStrike" cap="none" dirty="0">
              <a:latin typeface="Calibri"/>
              <a:ea typeface="Calibri"/>
              <a:cs typeface="Calibri"/>
              <a:sym typeface="Calibri"/>
            </a:endParaRPr>
          </a:p>
        </p:txBody>
      </p:sp>
      <p:sp>
        <p:nvSpPr>
          <p:cNvPr id="5" name="TextBox 4">
            <a:extLst>
              <a:ext uri="{FF2B5EF4-FFF2-40B4-BE49-F238E27FC236}">
                <a16:creationId xmlns:a16="http://schemas.microsoft.com/office/drawing/2014/main" id="{1368A9AE-2F7E-4430-E800-3E4E75BB9DAE}"/>
              </a:ext>
            </a:extLst>
          </p:cNvPr>
          <p:cNvSpPr txBox="1"/>
          <p:nvPr/>
        </p:nvSpPr>
        <p:spPr>
          <a:xfrm>
            <a:off x="669253" y="3466899"/>
            <a:ext cx="2073600" cy="298800"/>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England</a:t>
            </a:r>
          </a:p>
        </p:txBody>
      </p:sp>
      <p:sp>
        <p:nvSpPr>
          <p:cNvPr id="6" name="TextBox 5">
            <a:extLst>
              <a:ext uri="{FF2B5EF4-FFF2-40B4-BE49-F238E27FC236}">
                <a16:creationId xmlns:a16="http://schemas.microsoft.com/office/drawing/2014/main" id="{2CF2C4EF-6722-34BB-BEAA-D5FB8DED248E}"/>
              </a:ext>
            </a:extLst>
          </p:cNvPr>
          <p:cNvSpPr txBox="1"/>
          <p:nvPr/>
        </p:nvSpPr>
        <p:spPr>
          <a:xfrm>
            <a:off x="2746742" y="3466899"/>
            <a:ext cx="2073600" cy="298800"/>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Scotland</a:t>
            </a:r>
          </a:p>
        </p:txBody>
      </p:sp>
      <p:sp>
        <p:nvSpPr>
          <p:cNvPr id="7" name="TextBox 6">
            <a:extLst>
              <a:ext uri="{FF2B5EF4-FFF2-40B4-BE49-F238E27FC236}">
                <a16:creationId xmlns:a16="http://schemas.microsoft.com/office/drawing/2014/main" id="{FCF29372-E741-4272-D9C0-3C7A4610B7CB}"/>
              </a:ext>
            </a:extLst>
          </p:cNvPr>
          <p:cNvSpPr txBox="1"/>
          <p:nvPr/>
        </p:nvSpPr>
        <p:spPr>
          <a:xfrm>
            <a:off x="4824231" y="3466899"/>
            <a:ext cx="2073600" cy="298800"/>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Wales</a:t>
            </a:r>
          </a:p>
        </p:txBody>
      </p:sp>
      <p:sp>
        <p:nvSpPr>
          <p:cNvPr id="8" name="TextBox 7">
            <a:extLst>
              <a:ext uri="{FF2B5EF4-FFF2-40B4-BE49-F238E27FC236}">
                <a16:creationId xmlns:a16="http://schemas.microsoft.com/office/drawing/2014/main" id="{AE7A5378-3765-3C0C-44C1-AE2C0DCDAC78}"/>
              </a:ext>
            </a:extLst>
          </p:cNvPr>
          <p:cNvSpPr txBox="1"/>
          <p:nvPr/>
        </p:nvSpPr>
        <p:spPr>
          <a:xfrm>
            <a:off x="6901720" y="3466899"/>
            <a:ext cx="2073600" cy="298800"/>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Northern Ireland</a:t>
            </a:r>
          </a:p>
        </p:txBody>
      </p:sp>
      <p:sp>
        <p:nvSpPr>
          <p:cNvPr id="9" name="Google Shape;10;p21">
            <a:extLst>
              <a:ext uri="{FF2B5EF4-FFF2-40B4-BE49-F238E27FC236}">
                <a16:creationId xmlns:a16="http://schemas.microsoft.com/office/drawing/2014/main" id="{C23D60A9-A853-752B-E57F-684ED3CE1BA1}"/>
              </a:ext>
            </a:extLst>
          </p:cNvPr>
          <p:cNvSpPr/>
          <p:nvPr/>
        </p:nvSpPr>
        <p:spPr>
          <a:xfrm>
            <a:off x="163347" y="2565423"/>
            <a:ext cx="504000" cy="504000"/>
          </a:xfrm>
          <a:prstGeom prst="rect">
            <a:avLst/>
          </a:prstGeom>
          <a:gradFill>
            <a:gsLst>
              <a:gs pos="0">
                <a:srgbClr val="FABF8E">
                  <a:alpha val="10000"/>
                </a:srgbClr>
              </a:gs>
              <a:gs pos="18000">
                <a:srgbClr val="E36C09">
                  <a:alpha val="10000"/>
                </a:srgbClr>
              </a:gs>
              <a:gs pos="38000">
                <a:srgbClr val="00B050">
                  <a:alpha val="10000"/>
                </a:srgbClr>
              </a:gs>
              <a:gs pos="62000">
                <a:srgbClr val="0070C0">
                  <a:alpha val="10000"/>
                </a:srgbClr>
              </a:gs>
              <a:gs pos="80000">
                <a:srgbClr val="7030A0">
                  <a:alpha val="10000"/>
                </a:srgbClr>
              </a:gs>
              <a:gs pos="100000">
                <a:srgbClr val="FF0000">
                  <a:alpha val="10000"/>
                </a:srgbClr>
              </a:gs>
            </a:gsLst>
            <a:lin ang="5400000" scaled="0"/>
          </a:grad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10;p21">
            <a:extLst>
              <a:ext uri="{FF2B5EF4-FFF2-40B4-BE49-F238E27FC236}">
                <a16:creationId xmlns:a16="http://schemas.microsoft.com/office/drawing/2014/main" id="{51795176-95FB-7A32-5C71-98CD1D6D4C85}"/>
              </a:ext>
            </a:extLst>
          </p:cNvPr>
          <p:cNvSpPr/>
          <p:nvPr/>
        </p:nvSpPr>
        <p:spPr>
          <a:xfrm>
            <a:off x="669253" y="2565423"/>
            <a:ext cx="8306067" cy="1191384"/>
          </a:xfrm>
          <a:prstGeom prst="rect">
            <a:avLst/>
          </a:prstGeom>
          <a:no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Rectangle 10">
            <a:extLst>
              <a:ext uri="{FF2B5EF4-FFF2-40B4-BE49-F238E27FC236}">
                <a16:creationId xmlns:a16="http://schemas.microsoft.com/office/drawing/2014/main" id="{9424337A-3445-220A-B3E0-B555AA16839B}"/>
              </a:ext>
            </a:extLst>
          </p:cNvPr>
          <p:cNvSpPr/>
          <p:nvPr/>
        </p:nvSpPr>
        <p:spPr>
          <a:xfrm>
            <a:off x="149492" y="2516934"/>
            <a:ext cx="504001" cy="584775"/>
          </a:xfrm>
          <a:prstGeom prst="rect">
            <a:avLst/>
          </a:prstGeom>
          <a:noFill/>
          <a:ln>
            <a:noFill/>
          </a:ln>
        </p:spPr>
        <p:txBody>
          <a:bodyPr wrap="square" lIns="91440" tIns="45720" rIns="91440" bIns="45720">
            <a:spAutoFit/>
            <a:scene3d>
              <a:camera prst="orthographicFront">
                <a:rot lat="1122" lon="0" rev="0"/>
              </a:camera>
              <a:lightRig rig="flat" dir="tl">
                <a:rot lat="0" lon="0" rev="6600000"/>
              </a:lightRig>
            </a:scene3d>
            <a:sp3d extrusionH="19050" contourW="12700" prstMaterial="metal">
              <a:bevelT w="31750" h="19050"/>
              <a:bevelB w="0" h="0"/>
              <a:contourClr>
                <a:srgbClr val="FAF5E9"/>
              </a:contourClr>
            </a:sp3d>
          </a:bodyPr>
          <a:lstStyle/>
          <a:p>
            <a:pPr algn="ctr"/>
            <a:r>
              <a:rPr lang="en-US" sz="3200" b="1" dirty="0">
                <a:ln w="19050">
                  <a:solidFill>
                    <a:srgbClr val="002060"/>
                  </a:solidFill>
                </a:ln>
                <a:gradFill>
                  <a:gsLst>
                    <a:gs pos="100000">
                      <a:schemeClr val="tx1"/>
                    </a:gs>
                    <a:gs pos="0">
                      <a:schemeClr val="tx2">
                        <a:lumMod val="75000"/>
                      </a:schemeClr>
                    </a:gs>
                  </a:gsLst>
                  <a:lin ang="5400000" scaled="0"/>
                </a:gradFill>
                <a:effectLst>
                  <a:glow rad="127000">
                    <a:schemeClr val="bg2"/>
                  </a:glow>
                  <a:outerShdw blurRad="38100" dist="38100" dir="2700000" algn="tl">
                    <a:srgbClr val="000000">
                      <a:alpha val="43137"/>
                    </a:srgbClr>
                  </a:outerShdw>
                </a:effectLst>
                <a:latin typeface="+mj-lt"/>
                <a:cs typeface="Levenim MT" pitchFamily="2" charset="-79"/>
              </a:rPr>
              <a:t>B</a:t>
            </a:r>
          </a:p>
        </p:txBody>
      </p:sp>
      <p:sp>
        <p:nvSpPr>
          <p:cNvPr id="12" name="Google Shape;10;p21">
            <a:extLst>
              <a:ext uri="{FF2B5EF4-FFF2-40B4-BE49-F238E27FC236}">
                <a16:creationId xmlns:a16="http://schemas.microsoft.com/office/drawing/2014/main" id="{EAAFE175-84BA-24CE-F915-AB81C3C33215}"/>
              </a:ext>
            </a:extLst>
          </p:cNvPr>
          <p:cNvSpPr/>
          <p:nvPr/>
        </p:nvSpPr>
        <p:spPr>
          <a:xfrm>
            <a:off x="675832" y="4038803"/>
            <a:ext cx="8299487" cy="886236"/>
          </a:xfrm>
          <a:prstGeom prst="rect">
            <a:avLst/>
          </a:prstGeom>
          <a:solidFill>
            <a:schemeClr val="bg1"/>
          </a:solidFill>
          <a:ln w="38100" cap="flat" cmpd="sng">
            <a:noFill/>
            <a:prstDash val="solid"/>
            <a:round/>
            <a:headEnd type="none" w="sm" len="sm"/>
            <a:tailEnd type="none" w="sm" len="sm"/>
          </a:ln>
        </p:spPr>
        <p:txBody>
          <a:bodyPr spcFirstLastPara="1" wrap="square" lIns="91425" tIns="45700" rIns="91425" bIns="45700" anchor="t" anchorCtr="0">
            <a:noAutofit/>
          </a:bodyPr>
          <a:lstStyle/>
          <a:p>
            <a:pPr lvl="0" algn="ctr"/>
            <a:r>
              <a:rPr lang="en-GB" b="1" dirty="0">
                <a:ea typeface="Calibri"/>
                <a:cs typeface="Calibri"/>
                <a:sym typeface="Calibri"/>
              </a:rPr>
              <a:t>What is a wedding vow?</a:t>
            </a:r>
            <a:endParaRPr sz="1800" b="1" i="0" u="none" strike="noStrike" cap="none" dirty="0">
              <a:latin typeface="Calibri"/>
              <a:ea typeface="Calibri"/>
              <a:cs typeface="Calibri"/>
              <a:sym typeface="Calibri"/>
            </a:endParaRPr>
          </a:p>
        </p:txBody>
      </p:sp>
      <p:sp>
        <p:nvSpPr>
          <p:cNvPr id="13" name="TextBox 12">
            <a:extLst>
              <a:ext uri="{FF2B5EF4-FFF2-40B4-BE49-F238E27FC236}">
                <a16:creationId xmlns:a16="http://schemas.microsoft.com/office/drawing/2014/main" id="{3D517EAE-D802-E532-D63C-49EE93E268AA}"/>
              </a:ext>
            </a:extLst>
          </p:cNvPr>
          <p:cNvSpPr txBox="1"/>
          <p:nvPr/>
        </p:nvSpPr>
        <p:spPr>
          <a:xfrm>
            <a:off x="669253" y="4465864"/>
            <a:ext cx="2073600" cy="757975"/>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100" b="1" dirty="0">
                <a:solidFill>
                  <a:prstClr val="black"/>
                </a:solidFill>
                <a:latin typeface="Arial" pitchFamily="34" charset="0"/>
                <a:cs typeface="Arial" pitchFamily="34" charset="0"/>
              </a:rPr>
              <a:t>A promise made by the couple during the wedding ceremony to love and honour each other</a:t>
            </a:r>
          </a:p>
        </p:txBody>
      </p:sp>
      <p:sp>
        <p:nvSpPr>
          <p:cNvPr id="14" name="TextBox 13">
            <a:extLst>
              <a:ext uri="{FF2B5EF4-FFF2-40B4-BE49-F238E27FC236}">
                <a16:creationId xmlns:a16="http://schemas.microsoft.com/office/drawing/2014/main" id="{D33B3CFF-2CE5-E936-9185-9410E2A60CBC}"/>
              </a:ext>
            </a:extLst>
          </p:cNvPr>
          <p:cNvSpPr txBox="1"/>
          <p:nvPr/>
        </p:nvSpPr>
        <p:spPr>
          <a:xfrm>
            <a:off x="2746742" y="4465864"/>
            <a:ext cx="2073600" cy="757975"/>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100" b="1" dirty="0">
                <a:solidFill>
                  <a:prstClr val="black"/>
                </a:solidFill>
                <a:latin typeface="Arial" pitchFamily="34" charset="0"/>
                <a:cs typeface="Arial" pitchFamily="34" charset="0"/>
              </a:rPr>
              <a:t>A legal document signed by the couple before the wedding</a:t>
            </a:r>
          </a:p>
        </p:txBody>
      </p:sp>
      <p:sp>
        <p:nvSpPr>
          <p:cNvPr id="15" name="TextBox 14">
            <a:extLst>
              <a:ext uri="{FF2B5EF4-FFF2-40B4-BE49-F238E27FC236}">
                <a16:creationId xmlns:a16="http://schemas.microsoft.com/office/drawing/2014/main" id="{F03CB87C-FC64-D1D9-9008-1E08361B4921}"/>
              </a:ext>
            </a:extLst>
          </p:cNvPr>
          <p:cNvSpPr txBox="1"/>
          <p:nvPr/>
        </p:nvSpPr>
        <p:spPr>
          <a:xfrm>
            <a:off x="4824231" y="4465864"/>
            <a:ext cx="2073600" cy="757975"/>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100" b="1" dirty="0">
                <a:solidFill>
                  <a:prstClr val="black"/>
                </a:solidFill>
                <a:latin typeface="Arial" pitchFamily="34" charset="0"/>
                <a:cs typeface="Arial" pitchFamily="34" charset="0"/>
              </a:rPr>
              <a:t>A gift given to the bride or groom on the wedding day</a:t>
            </a:r>
          </a:p>
        </p:txBody>
      </p:sp>
      <p:sp>
        <p:nvSpPr>
          <p:cNvPr id="16" name="TextBox 15">
            <a:extLst>
              <a:ext uri="{FF2B5EF4-FFF2-40B4-BE49-F238E27FC236}">
                <a16:creationId xmlns:a16="http://schemas.microsoft.com/office/drawing/2014/main" id="{9E205D44-1296-43F4-F54E-B3A50A390763}"/>
              </a:ext>
            </a:extLst>
          </p:cNvPr>
          <p:cNvSpPr txBox="1"/>
          <p:nvPr/>
        </p:nvSpPr>
        <p:spPr>
          <a:xfrm>
            <a:off x="6901720" y="4465864"/>
            <a:ext cx="2073600" cy="757975"/>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100" b="1" dirty="0">
                <a:solidFill>
                  <a:prstClr val="black"/>
                </a:solidFill>
                <a:latin typeface="Arial" pitchFamily="34" charset="0"/>
                <a:cs typeface="Arial" pitchFamily="34" charset="0"/>
              </a:rPr>
              <a:t>A religious ritual performed during the wedding ceremony</a:t>
            </a:r>
          </a:p>
        </p:txBody>
      </p:sp>
      <p:sp>
        <p:nvSpPr>
          <p:cNvPr id="17" name="Google Shape;10;p21">
            <a:extLst>
              <a:ext uri="{FF2B5EF4-FFF2-40B4-BE49-F238E27FC236}">
                <a16:creationId xmlns:a16="http://schemas.microsoft.com/office/drawing/2014/main" id="{5DCD903D-17D9-C72D-9F14-8AE6D0A025F6}"/>
              </a:ext>
            </a:extLst>
          </p:cNvPr>
          <p:cNvSpPr/>
          <p:nvPr/>
        </p:nvSpPr>
        <p:spPr>
          <a:xfrm>
            <a:off x="163347" y="4031183"/>
            <a:ext cx="504000" cy="504000"/>
          </a:xfrm>
          <a:prstGeom prst="rect">
            <a:avLst/>
          </a:prstGeom>
          <a:gradFill>
            <a:gsLst>
              <a:gs pos="0">
                <a:srgbClr val="FABF8E">
                  <a:alpha val="10000"/>
                </a:srgbClr>
              </a:gs>
              <a:gs pos="18000">
                <a:srgbClr val="E36C09">
                  <a:alpha val="10000"/>
                </a:srgbClr>
              </a:gs>
              <a:gs pos="38000">
                <a:srgbClr val="00B050">
                  <a:alpha val="10000"/>
                </a:srgbClr>
              </a:gs>
              <a:gs pos="62000">
                <a:srgbClr val="0070C0">
                  <a:alpha val="10000"/>
                </a:srgbClr>
              </a:gs>
              <a:gs pos="80000">
                <a:srgbClr val="7030A0">
                  <a:alpha val="10000"/>
                </a:srgbClr>
              </a:gs>
              <a:gs pos="100000">
                <a:srgbClr val="FF0000">
                  <a:alpha val="10000"/>
                </a:srgbClr>
              </a:gs>
            </a:gsLst>
            <a:lin ang="5400000" scaled="0"/>
          </a:grad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 name="Google Shape;10;p21">
            <a:extLst>
              <a:ext uri="{FF2B5EF4-FFF2-40B4-BE49-F238E27FC236}">
                <a16:creationId xmlns:a16="http://schemas.microsoft.com/office/drawing/2014/main" id="{32381EE3-931C-65A6-E339-8E6DB991C7FC}"/>
              </a:ext>
            </a:extLst>
          </p:cNvPr>
          <p:cNvSpPr/>
          <p:nvPr/>
        </p:nvSpPr>
        <p:spPr>
          <a:xfrm>
            <a:off x="669253" y="4031183"/>
            <a:ext cx="8306067" cy="1191384"/>
          </a:xfrm>
          <a:prstGeom prst="rect">
            <a:avLst/>
          </a:prstGeom>
          <a:no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B7F7F415-F8FC-2B9F-E0CF-88210D69F07D}"/>
              </a:ext>
            </a:extLst>
          </p:cNvPr>
          <p:cNvSpPr/>
          <p:nvPr/>
        </p:nvSpPr>
        <p:spPr>
          <a:xfrm>
            <a:off x="149492" y="3982694"/>
            <a:ext cx="504001" cy="584775"/>
          </a:xfrm>
          <a:prstGeom prst="rect">
            <a:avLst/>
          </a:prstGeom>
          <a:noFill/>
          <a:ln>
            <a:noFill/>
          </a:ln>
        </p:spPr>
        <p:txBody>
          <a:bodyPr wrap="square" lIns="91440" tIns="45720" rIns="91440" bIns="45720">
            <a:spAutoFit/>
            <a:scene3d>
              <a:camera prst="orthographicFront">
                <a:rot lat="1122" lon="0" rev="0"/>
              </a:camera>
              <a:lightRig rig="flat" dir="tl">
                <a:rot lat="0" lon="0" rev="6600000"/>
              </a:lightRig>
            </a:scene3d>
            <a:sp3d extrusionH="19050" contourW="12700" prstMaterial="metal">
              <a:bevelT w="31750" h="19050"/>
              <a:bevelB w="0" h="0"/>
              <a:contourClr>
                <a:srgbClr val="FAF5E9"/>
              </a:contourClr>
            </a:sp3d>
          </a:bodyPr>
          <a:lstStyle/>
          <a:p>
            <a:pPr algn="ctr"/>
            <a:r>
              <a:rPr lang="en-US" sz="3200" b="1" dirty="0">
                <a:ln w="19050">
                  <a:solidFill>
                    <a:srgbClr val="002060"/>
                  </a:solidFill>
                </a:ln>
                <a:gradFill>
                  <a:gsLst>
                    <a:gs pos="100000">
                      <a:schemeClr val="tx1"/>
                    </a:gs>
                    <a:gs pos="0">
                      <a:schemeClr val="tx2">
                        <a:lumMod val="75000"/>
                      </a:schemeClr>
                    </a:gs>
                  </a:gsLst>
                  <a:lin ang="5400000" scaled="0"/>
                </a:gradFill>
                <a:effectLst>
                  <a:glow rad="127000">
                    <a:schemeClr val="bg2"/>
                  </a:glow>
                  <a:outerShdw blurRad="38100" dist="38100" dir="2700000" algn="tl">
                    <a:srgbClr val="000000">
                      <a:alpha val="43137"/>
                    </a:srgbClr>
                  </a:outerShdw>
                </a:effectLst>
                <a:latin typeface="+mj-lt"/>
                <a:cs typeface="Levenim MT" pitchFamily="2" charset="-79"/>
              </a:rPr>
              <a:t>C</a:t>
            </a:r>
          </a:p>
        </p:txBody>
      </p:sp>
      <p:sp>
        <p:nvSpPr>
          <p:cNvPr id="20" name="Google Shape;10;p21">
            <a:extLst>
              <a:ext uri="{FF2B5EF4-FFF2-40B4-BE49-F238E27FC236}">
                <a16:creationId xmlns:a16="http://schemas.microsoft.com/office/drawing/2014/main" id="{034E70EC-5DA6-B308-FB8C-BDB22FFD8636}"/>
              </a:ext>
            </a:extLst>
          </p:cNvPr>
          <p:cNvSpPr/>
          <p:nvPr/>
        </p:nvSpPr>
        <p:spPr>
          <a:xfrm>
            <a:off x="675832" y="5456533"/>
            <a:ext cx="8299487" cy="886236"/>
          </a:xfrm>
          <a:prstGeom prst="rect">
            <a:avLst/>
          </a:prstGeom>
          <a:solidFill>
            <a:schemeClr val="bg1"/>
          </a:solidFill>
          <a:ln w="38100" cap="flat" cmpd="sng">
            <a:noFill/>
            <a:prstDash val="solid"/>
            <a:round/>
            <a:headEnd type="none" w="sm" len="sm"/>
            <a:tailEnd type="none" w="sm" len="sm"/>
          </a:ln>
        </p:spPr>
        <p:txBody>
          <a:bodyPr spcFirstLastPara="1" wrap="square" lIns="91425" tIns="45700" rIns="91425" bIns="45700" anchor="t" anchorCtr="0">
            <a:noAutofit/>
          </a:bodyPr>
          <a:lstStyle/>
          <a:p>
            <a:pPr lvl="0" algn="ctr"/>
            <a:r>
              <a:rPr lang="en-GB" b="1" dirty="0">
                <a:ea typeface="Calibri"/>
                <a:cs typeface="Calibri"/>
                <a:sym typeface="Calibri"/>
              </a:rPr>
              <a:t>What is a prenuptial agreement?</a:t>
            </a:r>
            <a:endParaRPr sz="1800" b="1" i="0" u="none" strike="noStrike" cap="none" dirty="0">
              <a:latin typeface="Calibri"/>
              <a:ea typeface="Calibri"/>
              <a:cs typeface="Calibri"/>
              <a:sym typeface="Calibri"/>
            </a:endParaRPr>
          </a:p>
        </p:txBody>
      </p:sp>
      <p:sp>
        <p:nvSpPr>
          <p:cNvPr id="21" name="TextBox 20">
            <a:extLst>
              <a:ext uri="{FF2B5EF4-FFF2-40B4-BE49-F238E27FC236}">
                <a16:creationId xmlns:a16="http://schemas.microsoft.com/office/drawing/2014/main" id="{DA8F08EC-E750-7C2B-76E6-5E92B130EEDF}"/>
              </a:ext>
            </a:extLst>
          </p:cNvPr>
          <p:cNvSpPr txBox="1"/>
          <p:nvPr/>
        </p:nvSpPr>
        <p:spPr>
          <a:xfrm>
            <a:off x="669253" y="5894614"/>
            <a:ext cx="2073600" cy="745683"/>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200" b="1" dirty="0">
                <a:solidFill>
                  <a:prstClr val="black"/>
                </a:solidFill>
                <a:latin typeface="Arial" pitchFamily="34" charset="0"/>
                <a:cs typeface="Arial" pitchFamily="34" charset="0"/>
              </a:rPr>
              <a:t>A contract signed before getting married to protect individual assets in case of divorce</a:t>
            </a:r>
          </a:p>
        </p:txBody>
      </p:sp>
      <p:sp>
        <p:nvSpPr>
          <p:cNvPr id="22" name="TextBox 21">
            <a:extLst>
              <a:ext uri="{FF2B5EF4-FFF2-40B4-BE49-F238E27FC236}">
                <a16:creationId xmlns:a16="http://schemas.microsoft.com/office/drawing/2014/main" id="{4CA392DB-6EEA-F4AC-92E3-AE931F297526}"/>
              </a:ext>
            </a:extLst>
          </p:cNvPr>
          <p:cNvSpPr txBox="1"/>
          <p:nvPr/>
        </p:nvSpPr>
        <p:spPr>
          <a:xfrm>
            <a:off x="2746742" y="5894614"/>
            <a:ext cx="2073600" cy="745683"/>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200" b="1" dirty="0">
                <a:solidFill>
                  <a:prstClr val="black"/>
                </a:solidFill>
                <a:latin typeface="Arial" pitchFamily="34" charset="0"/>
                <a:cs typeface="Arial" pitchFamily="34" charset="0"/>
              </a:rPr>
              <a:t>A religious ceremony performed before a wedding</a:t>
            </a:r>
          </a:p>
        </p:txBody>
      </p:sp>
      <p:sp>
        <p:nvSpPr>
          <p:cNvPr id="23" name="TextBox 22">
            <a:extLst>
              <a:ext uri="{FF2B5EF4-FFF2-40B4-BE49-F238E27FC236}">
                <a16:creationId xmlns:a16="http://schemas.microsoft.com/office/drawing/2014/main" id="{5AF647E5-99D6-DA85-50E6-C4C55CE54BB1}"/>
              </a:ext>
            </a:extLst>
          </p:cNvPr>
          <p:cNvSpPr txBox="1"/>
          <p:nvPr/>
        </p:nvSpPr>
        <p:spPr>
          <a:xfrm>
            <a:off x="4824231" y="5894614"/>
            <a:ext cx="2073600" cy="745683"/>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200" b="1" dirty="0">
                <a:solidFill>
                  <a:prstClr val="black"/>
                </a:solidFill>
                <a:latin typeface="Arial" pitchFamily="34" charset="0"/>
                <a:cs typeface="Arial" pitchFamily="34" charset="0"/>
              </a:rPr>
              <a:t>A gift given to the bride or groom before the wedding</a:t>
            </a:r>
          </a:p>
        </p:txBody>
      </p:sp>
      <p:sp>
        <p:nvSpPr>
          <p:cNvPr id="24" name="TextBox 23">
            <a:extLst>
              <a:ext uri="{FF2B5EF4-FFF2-40B4-BE49-F238E27FC236}">
                <a16:creationId xmlns:a16="http://schemas.microsoft.com/office/drawing/2014/main" id="{DFA75144-58C4-E39F-1D1F-8B2FF4C77B05}"/>
              </a:ext>
            </a:extLst>
          </p:cNvPr>
          <p:cNvSpPr txBox="1"/>
          <p:nvPr/>
        </p:nvSpPr>
        <p:spPr>
          <a:xfrm>
            <a:off x="6901720" y="5894614"/>
            <a:ext cx="2073600" cy="745683"/>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200" b="1" dirty="0">
                <a:solidFill>
                  <a:prstClr val="black"/>
                </a:solidFill>
                <a:latin typeface="Arial" pitchFamily="34" charset="0"/>
                <a:cs typeface="Arial" pitchFamily="34" charset="0"/>
              </a:rPr>
              <a:t>A promise to be faithful and loyal to each other for life</a:t>
            </a:r>
          </a:p>
        </p:txBody>
      </p:sp>
      <p:sp>
        <p:nvSpPr>
          <p:cNvPr id="25" name="Google Shape;10;p21">
            <a:extLst>
              <a:ext uri="{FF2B5EF4-FFF2-40B4-BE49-F238E27FC236}">
                <a16:creationId xmlns:a16="http://schemas.microsoft.com/office/drawing/2014/main" id="{427EB193-9117-2EBC-F4BF-BC895E32691B}"/>
              </a:ext>
            </a:extLst>
          </p:cNvPr>
          <p:cNvSpPr/>
          <p:nvPr/>
        </p:nvSpPr>
        <p:spPr>
          <a:xfrm>
            <a:off x="163347" y="5449310"/>
            <a:ext cx="504000" cy="504000"/>
          </a:xfrm>
          <a:prstGeom prst="rect">
            <a:avLst/>
          </a:prstGeom>
          <a:gradFill>
            <a:gsLst>
              <a:gs pos="0">
                <a:srgbClr val="FABF8E">
                  <a:alpha val="10000"/>
                </a:srgbClr>
              </a:gs>
              <a:gs pos="18000">
                <a:srgbClr val="E36C09">
                  <a:alpha val="10000"/>
                </a:srgbClr>
              </a:gs>
              <a:gs pos="38000">
                <a:srgbClr val="00B050">
                  <a:alpha val="10000"/>
                </a:srgbClr>
              </a:gs>
              <a:gs pos="62000">
                <a:srgbClr val="0070C0">
                  <a:alpha val="10000"/>
                </a:srgbClr>
              </a:gs>
              <a:gs pos="80000">
                <a:srgbClr val="7030A0">
                  <a:alpha val="10000"/>
                </a:srgbClr>
              </a:gs>
              <a:gs pos="100000">
                <a:srgbClr val="FF0000">
                  <a:alpha val="10000"/>
                </a:srgbClr>
              </a:gs>
            </a:gsLst>
            <a:lin ang="5400000" scaled="0"/>
          </a:grad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6" name="Google Shape;10;p21">
            <a:extLst>
              <a:ext uri="{FF2B5EF4-FFF2-40B4-BE49-F238E27FC236}">
                <a16:creationId xmlns:a16="http://schemas.microsoft.com/office/drawing/2014/main" id="{7354E72C-2B8D-720C-D51F-692993C22FEE}"/>
              </a:ext>
            </a:extLst>
          </p:cNvPr>
          <p:cNvSpPr/>
          <p:nvPr/>
        </p:nvSpPr>
        <p:spPr>
          <a:xfrm>
            <a:off x="669253" y="5449310"/>
            <a:ext cx="8306067" cy="1191384"/>
          </a:xfrm>
          <a:prstGeom prst="rect">
            <a:avLst/>
          </a:prstGeom>
          <a:no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7" name="Rectangle 26">
            <a:extLst>
              <a:ext uri="{FF2B5EF4-FFF2-40B4-BE49-F238E27FC236}">
                <a16:creationId xmlns:a16="http://schemas.microsoft.com/office/drawing/2014/main" id="{FD0C98F6-2EEC-D80F-8ED7-8361E9756582}"/>
              </a:ext>
            </a:extLst>
          </p:cNvPr>
          <p:cNvSpPr/>
          <p:nvPr/>
        </p:nvSpPr>
        <p:spPr>
          <a:xfrm>
            <a:off x="149492" y="5400821"/>
            <a:ext cx="504001" cy="584775"/>
          </a:xfrm>
          <a:prstGeom prst="rect">
            <a:avLst/>
          </a:prstGeom>
          <a:noFill/>
          <a:ln>
            <a:noFill/>
          </a:ln>
        </p:spPr>
        <p:txBody>
          <a:bodyPr wrap="square" lIns="91440" tIns="45720" rIns="91440" bIns="45720">
            <a:spAutoFit/>
            <a:scene3d>
              <a:camera prst="orthographicFront">
                <a:rot lat="1122" lon="0" rev="0"/>
              </a:camera>
              <a:lightRig rig="flat" dir="tl">
                <a:rot lat="0" lon="0" rev="6600000"/>
              </a:lightRig>
            </a:scene3d>
            <a:sp3d extrusionH="19050" contourW="12700" prstMaterial="metal">
              <a:bevelT w="31750" h="19050"/>
              <a:bevelB w="0" h="0"/>
              <a:contourClr>
                <a:srgbClr val="FAF5E9"/>
              </a:contourClr>
            </a:sp3d>
          </a:bodyPr>
          <a:lstStyle/>
          <a:p>
            <a:pPr algn="ctr"/>
            <a:r>
              <a:rPr lang="en-US" sz="3200" b="1" dirty="0">
                <a:ln w="19050">
                  <a:solidFill>
                    <a:srgbClr val="002060"/>
                  </a:solidFill>
                </a:ln>
                <a:gradFill>
                  <a:gsLst>
                    <a:gs pos="100000">
                      <a:schemeClr val="tx1"/>
                    </a:gs>
                    <a:gs pos="0">
                      <a:schemeClr val="tx2">
                        <a:lumMod val="75000"/>
                      </a:schemeClr>
                    </a:gs>
                  </a:gsLst>
                  <a:lin ang="5400000" scaled="0"/>
                </a:gradFill>
                <a:effectLst>
                  <a:glow rad="127000">
                    <a:schemeClr val="bg2"/>
                  </a:glow>
                  <a:outerShdw blurRad="38100" dist="38100" dir="2700000" algn="tl">
                    <a:srgbClr val="000000">
                      <a:alpha val="43137"/>
                    </a:srgbClr>
                  </a:outerShdw>
                </a:effectLst>
                <a:latin typeface="+mj-lt"/>
                <a:cs typeface="Levenim MT" pitchFamily="2" charset="-79"/>
              </a:rPr>
              <a:t>D</a:t>
            </a:r>
          </a:p>
        </p:txBody>
      </p:sp>
      <p:sp>
        <p:nvSpPr>
          <p:cNvPr id="28" name="Google Shape;10;p21">
            <a:extLst>
              <a:ext uri="{FF2B5EF4-FFF2-40B4-BE49-F238E27FC236}">
                <a16:creationId xmlns:a16="http://schemas.microsoft.com/office/drawing/2014/main" id="{93ACFE84-50AF-8E46-A869-3D18CED91E7D}"/>
              </a:ext>
            </a:extLst>
          </p:cNvPr>
          <p:cNvSpPr/>
          <p:nvPr/>
        </p:nvSpPr>
        <p:spPr>
          <a:xfrm>
            <a:off x="675832" y="1035560"/>
            <a:ext cx="8299487" cy="886236"/>
          </a:xfrm>
          <a:prstGeom prst="rect">
            <a:avLst/>
          </a:prstGeom>
          <a:solidFill>
            <a:schemeClr val="bg1"/>
          </a:solidFill>
          <a:ln w="38100" cap="flat" cmpd="sng">
            <a:noFill/>
            <a:prstDash val="solid"/>
            <a:round/>
            <a:headEnd type="none" w="sm" len="sm"/>
            <a:tailEnd type="none" w="sm" len="sm"/>
          </a:ln>
        </p:spPr>
        <p:txBody>
          <a:bodyPr spcFirstLastPara="1" wrap="square" lIns="91425" tIns="45700" rIns="91425" bIns="45700" anchor="ctr" anchorCtr="0">
            <a:noAutofit/>
          </a:bodyPr>
          <a:lstStyle/>
          <a:p>
            <a:pPr lvl="0" algn="ctr"/>
            <a:r>
              <a:rPr lang="en-GB" b="1" dirty="0">
                <a:ea typeface="Calibri"/>
                <a:cs typeface="Calibri"/>
                <a:sym typeface="Calibri"/>
              </a:rPr>
              <a:t>Which of the following is NOT a reason people get married?</a:t>
            </a:r>
            <a:endParaRPr sz="1800" b="1" i="0" u="none" strike="noStrike" cap="none" dirty="0">
              <a:latin typeface="Calibri"/>
              <a:ea typeface="Calibri"/>
              <a:cs typeface="Calibri"/>
              <a:sym typeface="Calibri"/>
            </a:endParaRPr>
          </a:p>
        </p:txBody>
      </p:sp>
      <p:sp>
        <p:nvSpPr>
          <p:cNvPr id="29" name="Google Shape;10;p21">
            <a:extLst>
              <a:ext uri="{FF2B5EF4-FFF2-40B4-BE49-F238E27FC236}">
                <a16:creationId xmlns:a16="http://schemas.microsoft.com/office/drawing/2014/main" id="{888E165E-E67F-12AD-3451-05150B1B73FB}"/>
              </a:ext>
            </a:extLst>
          </p:cNvPr>
          <p:cNvSpPr/>
          <p:nvPr/>
        </p:nvSpPr>
        <p:spPr>
          <a:xfrm>
            <a:off x="163347" y="1027940"/>
            <a:ext cx="504000" cy="504000"/>
          </a:xfrm>
          <a:prstGeom prst="rect">
            <a:avLst/>
          </a:prstGeom>
          <a:gradFill>
            <a:gsLst>
              <a:gs pos="0">
                <a:srgbClr val="FABF8E">
                  <a:alpha val="10000"/>
                </a:srgbClr>
              </a:gs>
              <a:gs pos="18000">
                <a:srgbClr val="E36C09">
                  <a:alpha val="10000"/>
                </a:srgbClr>
              </a:gs>
              <a:gs pos="38000">
                <a:srgbClr val="00B050">
                  <a:alpha val="10000"/>
                </a:srgbClr>
              </a:gs>
              <a:gs pos="62000">
                <a:srgbClr val="0070C0">
                  <a:alpha val="10000"/>
                </a:srgbClr>
              </a:gs>
              <a:gs pos="80000">
                <a:srgbClr val="7030A0">
                  <a:alpha val="10000"/>
                </a:srgbClr>
              </a:gs>
              <a:gs pos="100000">
                <a:srgbClr val="FF0000">
                  <a:alpha val="10000"/>
                </a:srgbClr>
              </a:gs>
            </a:gsLst>
            <a:lin ang="5400000" scaled="0"/>
          </a:grad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0" name="Google Shape;10;p21">
            <a:extLst>
              <a:ext uri="{FF2B5EF4-FFF2-40B4-BE49-F238E27FC236}">
                <a16:creationId xmlns:a16="http://schemas.microsoft.com/office/drawing/2014/main" id="{08911890-6928-E13D-6175-010DFC7A5E4C}"/>
              </a:ext>
            </a:extLst>
          </p:cNvPr>
          <p:cNvSpPr/>
          <p:nvPr/>
        </p:nvSpPr>
        <p:spPr>
          <a:xfrm>
            <a:off x="669253" y="1027940"/>
            <a:ext cx="8306067" cy="1191384"/>
          </a:xfrm>
          <a:prstGeom prst="rect">
            <a:avLst/>
          </a:prstGeom>
          <a:no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1" name="Rectangle 30">
            <a:extLst>
              <a:ext uri="{FF2B5EF4-FFF2-40B4-BE49-F238E27FC236}">
                <a16:creationId xmlns:a16="http://schemas.microsoft.com/office/drawing/2014/main" id="{998859E0-365E-839A-6BF1-8B5FF127FD9E}"/>
              </a:ext>
            </a:extLst>
          </p:cNvPr>
          <p:cNvSpPr/>
          <p:nvPr/>
        </p:nvSpPr>
        <p:spPr>
          <a:xfrm>
            <a:off x="149492" y="979451"/>
            <a:ext cx="504001" cy="584775"/>
          </a:xfrm>
          <a:prstGeom prst="rect">
            <a:avLst/>
          </a:prstGeom>
          <a:noFill/>
          <a:ln>
            <a:noFill/>
          </a:ln>
        </p:spPr>
        <p:txBody>
          <a:bodyPr wrap="square" lIns="91440" tIns="45720" rIns="91440" bIns="45720">
            <a:spAutoFit/>
            <a:scene3d>
              <a:camera prst="orthographicFront">
                <a:rot lat="1122" lon="0" rev="0"/>
              </a:camera>
              <a:lightRig rig="flat" dir="tl">
                <a:rot lat="0" lon="0" rev="6600000"/>
              </a:lightRig>
            </a:scene3d>
            <a:sp3d extrusionH="19050" contourW="12700" prstMaterial="metal">
              <a:bevelT w="31750" h="19050"/>
              <a:bevelB w="0" h="0"/>
              <a:contourClr>
                <a:srgbClr val="FAF5E9"/>
              </a:contourClr>
            </a:sp3d>
          </a:bodyPr>
          <a:lstStyle/>
          <a:p>
            <a:pPr algn="ctr"/>
            <a:r>
              <a:rPr lang="en-US" sz="3200" b="1" dirty="0">
                <a:ln w="19050">
                  <a:solidFill>
                    <a:srgbClr val="002060"/>
                  </a:solidFill>
                </a:ln>
                <a:gradFill>
                  <a:gsLst>
                    <a:gs pos="100000">
                      <a:schemeClr val="tx1"/>
                    </a:gs>
                    <a:gs pos="0">
                      <a:schemeClr val="tx2">
                        <a:lumMod val="75000"/>
                      </a:schemeClr>
                    </a:gs>
                  </a:gsLst>
                  <a:lin ang="5400000" scaled="0"/>
                </a:gradFill>
                <a:effectLst>
                  <a:glow rad="127000">
                    <a:schemeClr val="bg2"/>
                  </a:glow>
                  <a:outerShdw blurRad="38100" dist="38100" dir="2700000" algn="tl">
                    <a:srgbClr val="000000">
                      <a:alpha val="43137"/>
                    </a:srgbClr>
                  </a:outerShdw>
                </a:effectLst>
                <a:latin typeface="+mj-lt"/>
                <a:cs typeface="Levenim MT" pitchFamily="2" charset="-79"/>
              </a:rPr>
              <a:t>A</a:t>
            </a:r>
          </a:p>
        </p:txBody>
      </p:sp>
      <p:sp>
        <p:nvSpPr>
          <p:cNvPr id="32" name="TextBox 31">
            <a:extLst>
              <a:ext uri="{FF2B5EF4-FFF2-40B4-BE49-F238E27FC236}">
                <a16:creationId xmlns:a16="http://schemas.microsoft.com/office/drawing/2014/main" id="{FCF27979-A026-C9C8-A613-4C50AFBB82BB}"/>
              </a:ext>
            </a:extLst>
          </p:cNvPr>
          <p:cNvSpPr txBox="1"/>
          <p:nvPr/>
        </p:nvSpPr>
        <p:spPr>
          <a:xfrm>
            <a:off x="669253" y="1921796"/>
            <a:ext cx="2073600" cy="298800"/>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Love</a:t>
            </a:r>
          </a:p>
        </p:txBody>
      </p:sp>
      <p:sp>
        <p:nvSpPr>
          <p:cNvPr id="33" name="TextBox 32">
            <a:extLst>
              <a:ext uri="{FF2B5EF4-FFF2-40B4-BE49-F238E27FC236}">
                <a16:creationId xmlns:a16="http://schemas.microsoft.com/office/drawing/2014/main" id="{A0FDF071-BB06-31B3-3592-826D2C023668}"/>
              </a:ext>
            </a:extLst>
          </p:cNvPr>
          <p:cNvSpPr txBox="1"/>
          <p:nvPr/>
        </p:nvSpPr>
        <p:spPr>
          <a:xfrm>
            <a:off x="2746742" y="1921796"/>
            <a:ext cx="2073600" cy="298800"/>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Financial Stability</a:t>
            </a:r>
          </a:p>
        </p:txBody>
      </p:sp>
      <p:sp>
        <p:nvSpPr>
          <p:cNvPr id="34" name="TextBox 33">
            <a:extLst>
              <a:ext uri="{FF2B5EF4-FFF2-40B4-BE49-F238E27FC236}">
                <a16:creationId xmlns:a16="http://schemas.microsoft.com/office/drawing/2014/main" id="{B43D23E1-F987-9C5C-C6F4-7A0642E81781}"/>
              </a:ext>
            </a:extLst>
          </p:cNvPr>
          <p:cNvSpPr txBox="1"/>
          <p:nvPr/>
        </p:nvSpPr>
        <p:spPr>
          <a:xfrm>
            <a:off x="4824231" y="1921796"/>
            <a:ext cx="2073600" cy="298800"/>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Social Status</a:t>
            </a:r>
          </a:p>
        </p:txBody>
      </p:sp>
      <p:sp>
        <p:nvSpPr>
          <p:cNvPr id="35" name="TextBox 34">
            <a:extLst>
              <a:ext uri="{FF2B5EF4-FFF2-40B4-BE49-F238E27FC236}">
                <a16:creationId xmlns:a16="http://schemas.microsoft.com/office/drawing/2014/main" id="{1D3FFB2B-E62B-2D6D-1F0E-FCF1503C4814}"/>
              </a:ext>
            </a:extLst>
          </p:cNvPr>
          <p:cNvSpPr txBox="1"/>
          <p:nvPr/>
        </p:nvSpPr>
        <p:spPr>
          <a:xfrm>
            <a:off x="6901720" y="1921796"/>
            <a:ext cx="2073600" cy="298800"/>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Boredom</a:t>
            </a:r>
          </a:p>
        </p:txBody>
      </p:sp>
    </p:spTree>
    <p:extLst>
      <p:ext uri="{BB962C8B-B14F-4D97-AF65-F5344CB8AC3E}">
        <p14:creationId xmlns:p14="http://schemas.microsoft.com/office/powerpoint/2010/main" val="30083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animBg="1"/>
      <p:bldP spid="13" grpId="0" animBg="1"/>
      <p:bldP spid="14" grpId="0" animBg="1"/>
      <p:bldP spid="15" grpId="0" animBg="1"/>
      <p:bldP spid="16" grpId="0" animBg="1"/>
      <p:bldP spid="20" grpId="0" animBg="1"/>
      <p:bldP spid="21" grpId="0" animBg="1"/>
      <p:bldP spid="22" grpId="0" animBg="1"/>
      <p:bldP spid="23" grpId="0" animBg="1"/>
      <p:bldP spid="24" grpId="0" animBg="1"/>
      <p:bldP spid="28" grpId="0" animBg="1"/>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7492D6-DBF8-DC03-D2C6-D3A88622F5AE}"/>
              </a:ext>
            </a:extLst>
          </p:cNvPr>
          <p:cNvSpPr txBox="1">
            <a:spLocks/>
          </p:cNvSpPr>
          <p:nvPr/>
        </p:nvSpPr>
        <p:spPr>
          <a:xfrm>
            <a:off x="213361" y="179232"/>
            <a:ext cx="8700180" cy="705432"/>
          </a:xfrm>
          <a:prstGeom prst="rect">
            <a:avLst/>
          </a:prstGeom>
          <a:gradFill>
            <a:gsLst>
              <a:gs pos="0">
                <a:schemeClr val="bg1">
                  <a:lumMod val="95000"/>
                </a:schemeClr>
              </a:gs>
              <a:gs pos="64999">
                <a:schemeClr val="bg1"/>
              </a:gs>
              <a:gs pos="100000">
                <a:schemeClr val="bg1">
                  <a:lumMod val="65000"/>
                </a:schemeClr>
              </a:gs>
            </a:gsLst>
            <a:lin ang="5400000" scaled="0"/>
          </a:gradFill>
          <a:ln w="12700">
            <a:solidFill>
              <a:srgbClr val="FFF200"/>
            </a:solidFill>
          </a:ln>
        </p:spPr>
        <p:style>
          <a:lnRef idx="2">
            <a:schemeClr val="accent5"/>
          </a:lnRef>
          <a:fillRef idx="1">
            <a:schemeClr val="lt1"/>
          </a:fillRef>
          <a:effectRef idx="0">
            <a:schemeClr val="accent5"/>
          </a:effectRef>
          <a:fontRef idx="minor">
            <a:schemeClr val="dk1"/>
          </a:fontRef>
        </p:style>
        <p:txBody>
          <a:bodyPr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600" b="1" dirty="0">
                <a:ln w="0"/>
                <a:solidFill>
                  <a:schemeClr val="tx1"/>
                </a:solidFill>
                <a:effectLst>
                  <a:outerShdw blurRad="38100" dist="19050" dir="2700000" algn="tl" rotWithShape="0">
                    <a:schemeClr val="dk1">
                      <a:alpha val="40000"/>
                    </a:schemeClr>
                  </a:outerShdw>
                </a:effectLst>
                <a:latin typeface="Comic Sans MS" charset="0"/>
                <a:ea typeface="MS PGothic" charset="0"/>
              </a:rPr>
              <a:t>Quick Quiz: Multiple Choice</a:t>
            </a:r>
          </a:p>
        </p:txBody>
      </p:sp>
      <p:sp>
        <p:nvSpPr>
          <p:cNvPr id="4" name="Google Shape;10;p21">
            <a:extLst>
              <a:ext uri="{FF2B5EF4-FFF2-40B4-BE49-F238E27FC236}">
                <a16:creationId xmlns:a16="http://schemas.microsoft.com/office/drawing/2014/main" id="{9CC5E119-2F0F-2CDA-7E41-F4D1486A1062}"/>
              </a:ext>
            </a:extLst>
          </p:cNvPr>
          <p:cNvSpPr/>
          <p:nvPr/>
        </p:nvSpPr>
        <p:spPr>
          <a:xfrm>
            <a:off x="675832" y="2580663"/>
            <a:ext cx="8299487" cy="886236"/>
          </a:xfrm>
          <a:prstGeom prst="rect">
            <a:avLst/>
          </a:prstGeom>
          <a:solidFill>
            <a:schemeClr val="bg1"/>
          </a:solidFill>
          <a:ln w="381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b="1" dirty="0">
                <a:latin typeface="Calibri"/>
                <a:ea typeface="Calibri"/>
                <a:cs typeface="Calibri"/>
                <a:sym typeface="Calibri"/>
              </a:rPr>
              <a:t>Which UK country was last to legalise same-sex marriage?</a:t>
            </a:r>
            <a:endParaRPr sz="1800" b="1" i="0" u="none" strike="noStrike" cap="none" dirty="0">
              <a:latin typeface="Calibri"/>
              <a:ea typeface="Calibri"/>
              <a:cs typeface="Calibri"/>
              <a:sym typeface="Calibri"/>
            </a:endParaRPr>
          </a:p>
        </p:txBody>
      </p:sp>
      <p:sp>
        <p:nvSpPr>
          <p:cNvPr id="5" name="TextBox 4">
            <a:extLst>
              <a:ext uri="{FF2B5EF4-FFF2-40B4-BE49-F238E27FC236}">
                <a16:creationId xmlns:a16="http://schemas.microsoft.com/office/drawing/2014/main" id="{1368A9AE-2F7E-4430-E800-3E4E75BB9DAE}"/>
              </a:ext>
            </a:extLst>
          </p:cNvPr>
          <p:cNvSpPr txBox="1"/>
          <p:nvPr/>
        </p:nvSpPr>
        <p:spPr>
          <a:xfrm>
            <a:off x="669253" y="3466899"/>
            <a:ext cx="2073600" cy="298800"/>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England</a:t>
            </a:r>
          </a:p>
        </p:txBody>
      </p:sp>
      <p:sp>
        <p:nvSpPr>
          <p:cNvPr id="6" name="TextBox 5">
            <a:extLst>
              <a:ext uri="{FF2B5EF4-FFF2-40B4-BE49-F238E27FC236}">
                <a16:creationId xmlns:a16="http://schemas.microsoft.com/office/drawing/2014/main" id="{2CF2C4EF-6722-34BB-BEAA-D5FB8DED248E}"/>
              </a:ext>
            </a:extLst>
          </p:cNvPr>
          <p:cNvSpPr txBox="1"/>
          <p:nvPr/>
        </p:nvSpPr>
        <p:spPr>
          <a:xfrm>
            <a:off x="2746742" y="3466899"/>
            <a:ext cx="2073600" cy="298800"/>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Scotland</a:t>
            </a:r>
          </a:p>
        </p:txBody>
      </p:sp>
      <p:sp>
        <p:nvSpPr>
          <p:cNvPr id="7" name="TextBox 6">
            <a:extLst>
              <a:ext uri="{FF2B5EF4-FFF2-40B4-BE49-F238E27FC236}">
                <a16:creationId xmlns:a16="http://schemas.microsoft.com/office/drawing/2014/main" id="{FCF29372-E741-4272-D9C0-3C7A4610B7CB}"/>
              </a:ext>
            </a:extLst>
          </p:cNvPr>
          <p:cNvSpPr txBox="1"/>
          <p:nvPr/>
        </p:nvSpPr>
        <p:spPr>
          <a:xfrm>
            <a:off x="4824231" y="3466899"/>
            <a:ext cx="2073600" cy="298800"/>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Wales</a:t>
            </a:r>
          </a:p>
        </p:txBody>
      </p:sp>
      <p:sp>
        <p:nvSpPr>
          <p:cNvPr id="8" name="TextBox 7">
            <a:extLst>
              <a:ext uri="{FF2B5EF4-FFF2-40B4-BE49-F238E27FC236}">
                <a16:creationId xmlns:a16="http://schemas.microsoft.com/office/drawing/2014/main" id="{AE7A5378-3765-3C0C-44C1-AE2C0DCDAC78}"/>
              </a:ext>
            </a:extLst>
          </p:cNvPr>
          <p:cNvSpPr txBox="1"/>
          <p:nvPr/>
        </p:nvSpPr>
        <p:spPr>
          <a:xfrm>
            <a:off x="6901720" y="3466899"/>
            <a:ext cx="2073600" cy="298800"/>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Northern Ireland</a:t>
            </a:r>
          </a:p>
        </p:txBody>
      </p:sp>
      <p:sp>
        <p:nvSpPr>
          <p:cNvPr id="9" name="Google Shape;10;p21">
            <a:extLst>
              <a:ext uri="{FF2B5EF4-FFF2-40B4-BE49-F238E27FC236}">
                <a16:creationId xmlns:a16="http://schemas.microsoft.com/office/drawing/2014/main" id="{C23D60A9-A853-752B-E57F-684ED3CE1BA1}"/>
              </a:ext>
            </a:extLst>
          </p:cNvPr>
          <p:cNvSpPr/>
          <p:nvPr/>
        </p:nvSpPr>
        <p:spPr>
          <a:xfrm>
            <a:off x="163347" y="2565423"/>
            <a:ext cx="504000" cy="504000"/>
          </a:xfrm>
          <a:prstGeom prst="rect">
            <a:avLst/>
          </a:prstGeom>
          <a:gradFill>
            <a:gsLst>
              <a:gs pos="0">
                <a:srgbClr val="FABF8E">
                  <a:alpha val="10000"/>
                </a:srgbClr>
              </a:gs>
              <a:gs pos="18000">
                <a:srgbClr val="E36C09">
                  <a:alpha val="10000"/>
                </a:srgbClr>
              </a:gs>
              <a:gs pos="38000">
                <a:srgbClr val="00B050">
                  <a:alpha val="10000"/>
                </a:srgbClr>
              </a:gs>
              <a:gs pos="62000">
                <a:srgbClr val="0070C0">
                  <a:alpha val="10000"/>
                </a:srgbClr>
              </a:gs>
              <a:gs pos="80000">
                <a:srgbClr val="7030A0">
                  <a:alpha val="10000"/>
                </a:srgbClr>
              </a:gs>
              <a:gs pos="100000">
                <a:srgbClr val="FF0000">
                  <a:alpha val="10000"/>
                </a:srgbClr>
              </a:gs>
            </a:gsLst>
            <a:lin ang="5400000" scaled="0"/>
          </a:grad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 name="Google Shape;10;p21">
            <a:extLst>
              <a:ext uri="{FF2B5EF4-FFF2-40B4-BE49-F238E27FC236}">
                <a16:creationId xmlns:a16="http://schemas.microsoft.com/office/drawing/2014/main" id="{51795176-95FB-7A32-5C71-98CD1D6D4C85}"/>
              </a:ext>
            </a:extLst>
          </p:cNvPr>
          <p:cNvSpPr/>
          <p:nvPr/>
        </p:nvSpPr>
        <p:spPr>
          <a:xfrm>
            <a:off x="669253" y="2565423"/>
            <a:ext cx="8306067" cy="1191384"/>
          </a:xfrm>
          <a:prstGeom prst="rect">
            <a:avLst/>
          </a:prstGeom>
          <a:no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 name="Rectangle 10">
            <a:extLst>
              <a:ext uri="{FF2B5EF4-FFF2-40B4-BE49-F238E27FC236}">
                <a16:creationId xmlns:a16="http://schemas.microsoft.com/office/drawing/2014/main" id="{9424337A-3445-220A-B3E0-B555AA16839B}"/>
              </a:ext>
            </a:extLst>
          </p:cNvPr>
          <p:cNvSpPr/>
          <p:nvPr/>
        </p:nvSpPr>
        <p:spPr>
          <a:xfrm>
            <a:off x="149492" y="2516934"/>
            <a:ext cx="504001" cy="584775"/>
          </a:xfrm>
          <a:prstGeom prst="rect">
            <a:avLst/>
          </a:prstGeom>
          <a:noFill/>
          <a:ln>
            <a:noFill/>
          </a:ln>
        </p:spPr>
        <p:txBody>
          <a:bodyPr wrap="square" lIns="91440" tIns="45720" rIns="91440" bIns="45720">
            <a:spAutoFit/>
            <a:scene3d>
              <a:camera prst="orthographicFront">
                <a:rot lat="1122" lon="0" rev="0"/>
              </a:camera>
              <a:lightRig rig="flat" dir="tl">
                <a:rot lat="0" lon="0" rev="6600000"/>
              </a:lightRig>
            </a:scene3d>
            <a:sp3d extrusionH="19050" contourW="12700" prstMaterial="metal">
              <a:bevelT w="31750" h="19050"/>
              <a:bevelB w="0" h="0"/>
              <a:contourClr>
                <a:srgbClr val="FAF5E9"/>
              </a:contourClr>
            </a:sp3d>
          </a:bodyPr>
          <a:lstStyle/>
          <a:p>
            <a:pPr algn="ctr"/>
            <a:r>
              <a:rPr lang="en-US" sz="3200" b="1" dirty="0">
                <a:ln w="19050">
                  <a:solidFill>
                    <a:srgbClr val="002060"/>
                  </a:solidFill>
                </a:ln>
                <a:gradFill>
                  <a:gsLst>
                    <a:gs pos="100000">
                      <a:schemeClr val="tx1"/>
                    </a:gs>
                    <a:gs pos="0">
                      <a:schemeClr val="tx2">
                        <a:lumMod val="75000"/>
                      </a:schemeClr>
                    </a:gs>
                  </a:gsLst>
                  <a:lin ang="5400000" scaled="0"/>
                </a:gradFill>
                <a:effectLst>
                  <a:glow rad="127000">
                    <a:schemeClr val="bg2"/>
                  </a:glow>
                  <a:outerShdw blurRad="38100" dist="38100" dir="2700000" algn="tl">
                    <a:srgbClr val="000000">
                      <a:alpha val="43137"/>
                    </a:srgbClr>
                  </a:outerShdw>
                </a:effectLst>
                <a:latin typeface="+mj-lt"/>
                <a:cs typeface="Levenim MT" pitchFamily="2" charset="-79"/>
              </a:rPr>
              <a:t>B</a:t>
            </a:r>
          </a:p>
        </p:txBody>
      </p:sp>
      <p:sp>
        <p:nvSpPr>
          <p:cNvPr id="12" name="Google Shape;10;p21">
            <a:extLst>
              <a:ext uri="{FF2B5EF4-FFF2-40B4-BE49-F238E27FC236}">
                <a16:creationId xmlns:a16="http://schemas.microsoft.com/office/drawing/2014/main" id="{EAAFE175-84BA-24CE-F915-AB81C3C33215}"/>
              </a:ext>
            </a:extLst>
          </p:cNvPr>
          <p:cNvSpPr/>
          <p:nvPr/>
        </p:nvSpPr>
        <p:spPr>
          <a:xfrm>
            <a:off x="675832" y="4038803"/>
            <a:ext cx="8299487" cy="886236"/>
          </a:xfrm>
          <a:prstGeom prst="rect">
            <a:avLst/>
          </a:prstGeom>
          <a:solidFill>
            <a:schemeClr val="bg1"/>
          </a:solidFill>
          <a:ln w="38100" cap="flat" cmpd="sng">
            <a:noFill/>
            <a:prstDash val="solid"/>
            <a:round/>
            <a:headEnd type="none" w="sm" len="sm"/>
            <a:tailEnd type="none" w="sm" len="sm"/>
          </a:ln>
        </p:spPr>
        <p:txBody>
          <a:bodyPr spcFirstLastPara="1" wrap="square" lIns="91425" tIns="45700" rIns="91425" bIns="45700" anchor="t" anchorCtr="0">
            <a:noAutofit/>
          </a:bodyPr>
          <a:lstStyle/>
          <a:p>
            <a:pPr lvl="0" algn="ctr"/>
            <a:r>
              <a:rPr lang="en-GB" b="1" dirty="0">
                <a:ea typeface="Calibri"/>
                <a:cs typeface="Calibri"/>
                <a:sym typeface="Calibri"/>
              </a:rPr>
              <a:t>What is a wedding vow?</a:t>
            </a:r>
            <a:endParaRPr sz="1800" b="1" i="0" u="none" strike="noStrike" cap="none" dirty="0">
              <a:latin typeface="Calibri"/>
              <a:ea typeface="Calibri"/>
              <a:cs typeface="Calibri"/>
              <a:sym typeface="Calibri"/>
            </a:endParaRPr>
          </a:p>
        </p:txBody>
      </p:sp>
      <p:sp>
        <p:nvSpPr>
          <p:cNvPr id="13" name="TextBox 12">
            <a:extLst>
              <a:ext uri="{FF2B5EF4-FFF2-40B4-BE49-F238E27FC236}">
                <a16:creationId xmlns:a16="http://schemas.microsoft.com/office/drawing/2014/main" id="{3D517EAE-D802-E532-D63C-49EE93E268AA}"/>
              </a:ext>
            </a:extLst>
          </p:cNvPr>
          <p:cNvSpPr txBox="1"/>
          <p:nvPr/>
        </p:nvSpPr>
        <p:spPr>
          <a:xfrm>
            <a:off x="669253" y="4465864"/>
            <a:ext cx="2073600" cy="757975"/>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100" b="1" dirty="0">
                <a:solidFill>
                  <a:prstClr val="black"/>
                </a:solidFill>
                <a:latin typeface="Arial" pitchFamily="34" charset="0"/>
                <a:cs typeface="Arial" pitchFamily="34" charset="0"/>
              </a:rPr>
              <a:t>A promise made by the couple during the wedding ceremony to love and honour each other</a:t>
            </a:r>
          </a:p>
        </p:txBody>
      </p:sp>
      <p:sp>
        <p:nvSpPr>
          <p:cNvPr id="14" name="TextBox 13">
            <a:extLst>
              <a:ext uri="{FF2B5EF4-FFF2-40B4-BE49-F238E27FC236}">
                <a16:creationId xmlns:a16="http://schemas.microsoft.com/office/drawing/2014/main" id="{D33B3CFF-2CE5-E936-9185-9410E2A60CBC}"/>
              </a:ext>
            </a:extLst>
          </p:cNvPr>
          <p:cNvSpPr txBox="1"/>
          <p:nvPr/>
        </p:nvSpPr>
        <p:spPr>
          <a:xfrm>
            <a:off x="2746742" y="4465864"/>
            <a:ext cx="2073600" cy="757975"/>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100" b="1" dirty="0">
                <a:solidFill>
                  <a:prstClr val="black"/>
                </a:solidFill>
                <a:latin typeface="Arial" pitchFamily="34" charset="0"/>
                <a:cs typeface="Arial" pitchFamily="34" charset="0"/>
              </a:rPr>
              <a:t>A legal document signed by the couple before the wedding</a:t>
            </a:r>
          </a:p>
        </p:txBody>
      </p:sp>
      <p:sp>
        <p:nvSpPr>
          <p:cNvPr id="15" name="TextBox 14">
            <a:extLst>
              <a:ext uri="{FF2B5EF4-FFF2-40B4-BE49-F238E27FC236}">
                <a16:creationId xmlns:a16="http://schemas.microsoft.com/office/drawing/2014/main" id="{F03CB87C-FC64-D1D9-9008-1E08361B4921}"/>
              </a:ext>
            </a:extLst>
          </p:cNvPr>
          <p:cNvSpPr txBox="1"/>
          <p:nvPr/>
        </p:nvSpPr>
        <p:spPr>
          <a:xfrm>
            <a:off x="4824231" y="4465864"/>
            <a:ext cx="2073600" cy="757975"/>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100" b="1" dirty="0">
                <a:solidFill>
                  <a:prstClr val="black"/>
                </a:solidFill>
                <a:latin typeface="Arial" pitchFamily="34" charset="0"/>
                <a:cs typeface="Arial" pitchFamily="34" charset="0"/>
              </a:rPr>
              <a:t>A gift given to the bride or groom on the wedding day</a:t>
            </a:r>
          </a:p>
        </p:txBody>
      </p:sp>
      <p:sp>
        <p:nvSpPr>
          <p:cNvPr id="16" name="TextBox 15">
            <a:extLst>
              <a:ext uri="{FF2B5EF4-FFF2-40B4-BE49-F238E27FC236}">
                <a16:creationId xmlns:a16="http://schemas.microsoft.com/office/drawing/2014/main" id="{9E205D44-1296-43F4-F54E-B3A50A390763}"/>
              </a:ext>
            </a:extLst>
          </p:cNvPr>
          <p:cNvSpPr txBox="1"/>
          <p:nvPr/>
        </p:nvSpPr>
        <p:spPr>
          <a:xfrm>
            <a:off x="6901720" y="4465864"/>
            <a:ext cx="2073600" cy="757975"/>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100" b="1" dirty="0">
                <a:solidFill>
                  <a:prstClr val="black"/>
                </a:solidFill>
                <a:latin typeface="Arial" pitchFamily="34" charset="0"/>
                <a:cs typeface="Arial" pitchFamily="34" charset="0"/>
              </a:rPr>
              <a:t>A religious ritual performed during the wedding ceremony</a:t>
            </a:r>
          </a:p>
        </p:txBody>
      </p:sp>
      <p:sp>
        <p:nvSpPr>
          <p:cNvPr id="17" name="Google Shape;10;p21">
            <a:extLst>
              <a:ext uri="{FF2B5EF4-FFF2-40B4-BE49-F238E27FC236}">
                <a16:creationId xmlns:a16="http://schemas.microsoft.com/office/drawing/2014/main" id="{5DCD903D-17D9-C72D-9F14-8AE6D0A025F6}"/>
              </a:ext>
            </a:extLst>
          </p:cNvPr>
          <p:cNvSpPr/>
          <p:nvPr/>
        </p:nvSpPr>
        <p:spPr>
          <a:xfrm>
            <a:off x="163347" y="4031183"/>
            <a:ext cx="504000" cy="504000"/>
          </a:xfrm>
          <a:prstGeom prst="rect">
            <a:avLst/>
          </a:prstGeom>
          <a:gradFill>
            <a:gsLst>
              <a:gs pos="0">
                <a:srgbClr val="FABF8E">
                  <a:alpha val="10000"/>
                </a:srgbClr>
              </a:gs>
              <a:gs pos="18000">
                <a:srgbClr val="E36C09">
                  <a:alpha val="10000"/>
                </a:srgbClr>
              </a:gs>
              <a:gs pos="38000">
                <a:srgbClr val="00B050">
                  <a:alpha val="10000"/>
                </a:srgbClr>
              </a:gs>
              <a:gs pos="62000">
                <a:srgbClr val="0070C0">
                  <a:alpha val="10000"/>
                </a:srgbClr>
              </a:gs>
              <a:gs pos="80000">
                <a:srgbClr val="7030A0">
                  <a:alpha val="10000"/>
                </a:srgbClr>
              </a:gs>
              <a:gs pos="100000">
                <a:srgbClr val="FF0000">
                  <a:alpha val="10000"/>
                </a:srgbClr>
              </a:gs>
            </a:gsLst>
            <a:lin ang="5400000" scaled="0"/>
          </a:grad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8" name="Google Shape;10;p21">
            <a:extLst>
              <a:ext uri="{FF2B5EF4-FFF2-40B4-BE49-F238E27FC236}">
                <a16:creationId xmlns:a16="http://schemas.microsoft.com/office/drawing/2014/main" id="{32381EE3-931C-65A6-E339-8E6DB991C7FC}"/>
              </a:ext>
            </a:extLst>
          </p:cNvPr>
          <p:cNvSpPr/>
          <p:nvPr/>
        </p:nvSpPr>
        <p:spPr>
          <a:xfrm>
            <a:off x="669253" y="4031183"/>
            <a:ext cx="8306067" cy="1191384"/>
          </a:xfrm>
          <a:prstGeom prst="rect">
            <a:avLst/>
          </a:prstGeom>
          <a:no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B7F7F415-F8FC-2B9F-E0CF-88210D69F07D}"/>
              </a:ext>
            </a:extLst>
          </p:cNvPr>
          <p:cNvSpPr/>
          <p:nvPr/>
        </p:nvSpPr>
        <p:spPr>
          <a:xfrm>
            <a:off x="149492" y="3982694"/>
            <a:ext cx="504001" cy="584775"/>
          </a:xfrm>
          <a:prstGeom prst="rect">
            <a:avLst/>
          </a:prstGeom>
          <a:noFill/>
          <a:ln>
            <a:noFill/>
          </a:ln>
        </p:spPr>
        <p:txBody>
          <a:bodyPr wrap="square" lIns="91440" tIns="45720" rIns="91440" bIns="45720">
            <a:spAutoFit/>
            <a:scene3d>
              <a:camera prst="orthographicFront">
                <a:rot lat="1122" lon="0" rev="0"/>
              </a:camera>
              <a:lightRig rig="flat" dir="tl">
                <a:rot lat="0" lon="0" rev="6600000"/>
              </a:lightRig>
            </a:scene3d>
            <a:sp3d extrusionH="19050" contourW="12700" prstMaterial="metal">
              <a:bevelT w="31750" h="19050"/>
              <a:bevelB w="0" h="0"/>
              <a:contourClr>
                <a:srgbClr val="FAF5E9"/>
              </a:contourClr>
            </a:sp3d>
          </a:bodyPr>
          <a:lstStyle/>
          <a:p>
            <a:pPr algn="ctr"/>
            <a:r>
              <a:rPr lang="en-US" sz="3200" b="1" dirty="0">
                <a:ln w="19050">
                  <a:solidFill>
                    <a:srgbClr val="002060"/>
                  </a:solidFill>
                </a:ln>
                <a:gradFill>
                  <a:gsLst>
                    <a:gs pos="100000">
                      <a:schemeClr val="tx1"/>
                    </a:gs>
                    <a:gs pos="0">
                      <a:schemeClr val="tx2">
                        <a:lumMod val="75000"/>
                      </a:schemeClr>
                    </a:gs>
                  </a:gsLst>
                  <a:lin ang="5400000" scaled="0"/>
                </a:gradFill>
                <a:effectLst>
                  <a:glow rad="127000">
                    <a:schemeClr val="bg2"/>
                  </a:glow>
                  <a:outerShdw blurRad="38100" dist="38100" dir="2700000" algn="tl">
                    <a:srgbClr val="000000">
                      <a:alpha val="43137"/>
                    </a:srgbClr>
                  </a:outerShdw>
                </a:effectLst>
                <a:latin typeface="+mj-lt"/>
                <a:cs typeface="Levenim MT" pitchFamily="2" charset="-79"/>
              </a:rPr>
              <a:t>C</a:t>
            </a:r>
          </a:p>
        </p:txBody>
      </p:sp>
      <p:sp>
        <p:nvSpPr>
          <p:cNvPr id="20" name="Google Shape;10;p21">
            <a:extLst>
              <a:ext uri="{FF2B5EF4-FFF2-40B4-BE49-F238E27FC236}">
                <a16:creationId xmlns:a16="http://schemas.microsoft.com/office/drawing/2014/main" id="{034E70EC-5DA6-B308-FB8C-BDB22FFD8636}"/>
              </a:ext>
            </a:extLst>
          </p:cNvPr>
          <p:cNvSpPr/>
          <p:nvPr/>
        </p:nvSpPr>
        <p:spPr>
          <a:xfrm>
            <a:off x="675832" y="5456533"/>
            <a:ext cx="8299487" cy="886236"/>
          </a:xfrm>
          <a:prstGeom prst="rect">
            <a:avLst/>
          </a:prstGeom>
          <a:solidFill>
            <a:schemeClr val="bg1"/>
          </a:solidFill>
          <a:ln w="38100" cap="flat" cmpd="sng">
            <a:noFill/>
            <a:prstDash val="solid"/>
            <a:round/>
            <a:headEnd type="none" w="sm" len="sm"/>
            <a:tailEnd type="none" w="sm" len="sm"/>
          </a:ln>
        </p:spPr>
        <p:txBody>
          <a:bodyPr spcFirstLastPara="1" wrap="square" lIns="91425" tIns="45700" rIns="91425" bIns="45700" anchor="t" anchorCtr="0">
            <a:noAutofit/>
          </a:bodyPr>
          <a:lstStyle/>
          <a:p>
            <a:pPr lvl="0" algn="ctr"/>
            <a:r>
              <a:rPr lang="en-GB" b="1" dirty="0">
                <a:ea typeface="Calibri"/>
                <a:cs typeface="Calibri"/>
                <a:sym typeface="Calibri"/>
              </a:rPr>
              <a:t>What is a prenuptial agreement?</a:t>
            </a:r>
            <a:endParaRPr sz="1800" b="1" i="0" u="none" strike="noStrike" cap="none" dirty="0">
              <a:latin typeface="Calibri"/>
              <a:ea typeface="Calibri"/>
              <a:cs typeface="Calibri"/>
              <a:sym typeface="Calibri"/>
            </a:endParaRPr>
          </a:p>
        </p:txBody>
      </p:sp>
      <p:sp>
        <p:nvSpPr>
          <p:cNvPr id="21" name="TextBox 20">
            <a:extLst>
              <a:ext uri="{FF2B5EF4-FFF2-40B4-BE49-F238E27FC236}">
                <a16:creationId xmlns:a16="http://schemas.microsoft.com/office/drawing/2014/main" id="{DA8F08EC-E750-7C2B-76E6-5E92B130EEDF}"/>
              </a:ext>
            </a:extLst>
          </p:cNvPr>
          <p:cNvSpPr txBox="1"/>
          <p:nvPr/>
        </p:nvSpPr>
        <p:spPr>
          <a:xfrm>
            <a:off x="669253" y="5894614"/>
            <a:ext cx="2073600" cy="745683"/>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200" b="1" dirty="0">
                <a:solidFill>
                  <a:prstClr val="black"/>
                </a:solidFill>
                <a:latin typeface="Arial" pitchFamily="34" charset="0"/>
                <a:cs typeface="Arial" pitchFamily="34" charset="0"/>
              </a:rPr>
              <a:t>A contract signed before getting married to protect individual assets in case of divorce</a:t>
            </a:r>
          </a:p>
        </p:txBody>
      </p:sp>
      <p:sp>
        <p:nvSpPr>
          <p:cNvPr id="22" name="TextBox 21">
            <a:extLst>
              <a:ext uri="{FF2B5EF4-FFF2-40B4-BE49-F238E27FC236}">
                <a16:creationId xmlns:a16="http://schemas.microsoft.com/office/drawing/2014/main" id="{4CA392DB-6EEA-F4AC-92E3-AE931F297526}"/>
              </a:ext>
            </a:extLst>
          </p:cNvPr>
          <p:cNvSpPr txBox="1"/>
          <p:nvPr/>
        </p:nvSpPr>
        <p:spPr>
          <a:xfrm>
            <a:off x="2746742" y="5894614"/>
            <a:ext cx="2073600" cy="745683"/>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200" b="1" dirty="0">
                <a:solidFill>
                  <a:prstClr val="black"/>
                </a:solidFill>
                <a:latin typeface="Arial" pitchFamily="34" charset="0"/>
                <a:cs typeface="Arial" pitchFamily="34" charset="0"/>
              </a:rPr>
              <a:t>A religious ceremony performed before a wedding</a:t>
            </a:r>
          </a:p>
        </p:txBody>
      </p:sp>
      <p:sp>
        <p:nvSpPr>
          <p:cNvPr id="23" name="TextBox 22">
            <a:extLst>
              <a:ext uri="{FF2B5EF4-FFF2-40B4-BE49-F238E27FC236}">
                <a16:creationId xmlns:a16="http://schemas.microsoft.com/office/drawing/2014/main" id="{5AF647E5-99D6-DA85-50E6-C4C55CE54BB1}"/>
              </a:ext>
            </a:extLst>
          </p:cNvPr>
          <p:cNvSpPr txBox="1"/>
          <p:nvPr/>
        </p:nvSpPr>
        <p:spPr>
          <a:xfrm>
            <a:off x="4824231" y="5894614"/>
            <a:ext cx="2073600" cy="745683"/>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200" b="1" dirty="0">
                <a:solidFill>
                  <a:prstClr val="black"/>
                </a:solidFill>
                <a:latin typeface="Arial" pitchFamily="34" charset="0"/>
                <a:cs typeface="Arial" pitchFamily="34" charset="0"/>
              </a:rPr>
              <a:t>A gift given to the bride or groom before the wedding</a:t>
            </a:r>
          </a:p>
        </p:txBody>
      </p:sp>
      <p:sp>
        <p:nvSpPr>
          <p:cNvPr id="24" name="TextBox 23">
            <a:extLst>
              <a:ext uri="{FF2B5EF4-FFF2-40B4-BE49-F238E27FC236}">
                <a16:creationId xmlns:a16="http://schemas.microsoft.com/office/drawing/2014/main" id="{DFA75144-58C4-E39F-1D1F-8B2FF4C77B05}"/>
              </a:ext>
            </a:extLst>
          </p:cNvPr>
          <p:cNvSpPr txBox="1"/>
          <p:nvPr/>
        </p:nvSpPr>
        <p:spPr>
          <a:xfrm>
            <a:off x="6901720" y="5894614"/>
            <a:ext cx="2073600" cy="745683"/>
          </a:xfrm>
          <a:prstGeom prst="rect">
            <a:avLst/>
          </a:prstGeom>
          <a:gradFill>
            <a:gsLst>
              <a:gs pos="0">
                <a:schemeClr val="bg1"/>
              </a:gs>
              <a:gs pos="100000">
                <a:schemeClr val="accent5">
                  <a:lumMod val="20000"/>
                  <a:lumOff val="80000"/>
                </a:schemeClr>
              </a:gs>
            </a:gsLst>
            <a:lin ang="5400000" scaled="0"/>
          </a:gradFill>
          <a:ln w="38100">
            <a:solidFill>
              <a:schemeClr val="tx1"/>
            </a:solidFill>
          </a:ln>
        </p:spPr>
        <p:txBody>
          <a:bodyPr wrap="square" rtlCol="0" anchor="ctr">
            <a:noAutofit/>
          </a:bodyPr>
          <a:lstStyle/>
          <a:p>
            <a:pPr algn="ctr"/>
            <a:r>
              <a:rPr lang="en-GB" sz="1200" b="1" dirty="0">
                <a:solidFill>
                  <a:prstClr val="black"/>
                </a:solidFill>
                <a:latin typeface="Arial" pitchFamily="34" charset="0"/>
                <a:cs typeface="Arial" pitchFamily="34" charset="0"/>
              </a:rPr>
              <a:t>A promise to be faithful and loyal to each other for life</a:t>
            </a:r>
          </a:p>
        </p:txBody>
      </p:sp>
      <p:sp>
        <p:nvSpPr>
          <p:cNvPr id="25" name="Google Shape;10;p21">
            <a:extLst>
              <a:ext uri="{FF2B5EF4-FFF2-40B4-BE49-F238E27FC236}">
                <a16:creationId xmlns:a16="http://schemas.microsoft.com/office/drawing/2014/main" id="{427EB193-9117-2EBC-F4BF-BC895E32691B}"/>
              </a:ext>
            </a:extLst>
          </p:cNvPr>
          <p:cNvSpPr/>
          <p:nvPr/>
        </p:nvSpPr>
        <p:spPr>
          <a:xfrm>
            <a:off x="163347" y="5449310"/>
            <a:ext cx="504000" cy="504000"/>
          </a:xfrm>
          <a:prstGeom prst="rect">
            <a:avLst/>
          </a:prstGeom>
          <a:gradFill>
            <a:gsLst>
              <a:gs pos="0">
                <a:srgbClr val="FABF8E">
                  <a:alpha val="10000"/>
                </a:srgbClr>
              </a:gs>
              <a:gs pos="18000">
                <a:srgbClr val="E36C09">
                  <a:alpha val="10000"/>
                </a:srgbClr>
              </a:gs>
              <a:gs pos="38000">
                <a:srgbClr val="00B050">
                  <a:alpha val="10000"/>
                </a:srgbClr>
              </a:gs>
              <a:gs pos="62000">
                <a:srgbClr val="0070C0">
                  <a:alpha val="10000"/>
                </a:srgbClr>
              </a:gs>
              <a:gs pos="80000">
                <a:srgbClr val="7030A0">
                  <a:alpha val="10000"/>
                </a:srgbClr>
              </a:gs>
              <a:gs pos="100000">
                <a:srgbClr val="FF0000">
                  <a:alpha val="10000"/>
                </a:srgbClr>
              </a:gs>
            </a:gsLst>
            <a:lin ang="5400000" scaled="0"/>
          </a:grad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6" name="Google Shape;10;p21">
            <a:extLst>
              <a:ext uri="{FF2B5EF4-FFF2-40B4-BE49-F238E27FC236}">
                <a16:creationId xmlns:a16="http://schemas.microsoft.com/office/drawing/2014/main" id="{7354E72C-2B8D-720C-D51F-692993C22FEE}"/>
              </a:ext>
            </a:extLst>
          </p:cNvPr>
          <p:cNvSpPr/>
          <p:nvPr/>
        </p:nvSpPr>
        <p:spPr>
          <a:xfrm>
            <a:off x="669253" y="5449310"/>
            <a:ext cx="8306067" cy="1191384"/>
          </a:xfrm>
          <a:prstGeom prst="rect">
            <a:avLst/>
          </a:prstGeom>
          <a:no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7" name="Rectangle 26">
            <a:extLst>
              <a:ext uri="{FF2B5EF4-FFF2-40B4-BE49-F238E27FC236}">
                <a16:creationId xmlns:a16="http://schemas.microsoft.com/office/drawing/2014/main" id="{FD0C98F6-2EEC-D80F-8ED7-8361E9756582}"/>
              </a:ext>
            </a:extLst>
          </p:cNvPr>
          <p:cNvSpPr/>
          <p:nvPr/>
        </p:nvSpPr>
        <p:spPr>
          <a:xfrm>
            <a:off x="149492" y="5400821"/>
            <a:ext cx="504001" cy="584775"/>
          </a:xfrm>
          <a:prstGeom prst="rect">
            <a:avLst/>
          </a:prstGeom>
          <a:noFill/>
          <a:ln>
            <a:noFill/>
          </a:ln>
        </p:spPr>
        <p:txBody>
          <a:bodyPr wrap="square" lIns="91440" tIns="45720" rIns="91440" bIns="45720">
            <a:spAutoFit/>
            <a:scene3d>
              <a:camera prst="orthographicFront">
                <a:rot lat="1122" lon="0" rev="0"/>
              </a:camera>
              <a:lightRig rig="flat" dir="tl">
                <a:rot lat="0" lon="0" rev="6600000"/>
              </a:lightRig>
            </a:scene3d>
            <a:sp3d extrusionH="19050" contourW="12700" prstMaterial="metal">
              <a:bevelT w="31750" h="19050"/>
              <a:bevelB w="0" h="0"/>
              <a:contourClr>
                <a:srgbClr val="FAF5E9"/>
              </a:contourClr>
            </a:sp3d>
          </a:bodyPr>
          <a:lstStyle/>
          <a:p>
            <a:pPr algn="ctr"/>
            <a:r>
              <a:rPr lang="en-US" sz="3200" b="1" dirty="0">
                <a:ln w="19050">
                  <a:solidFill>
                    <a:srgbClr val="002060"/>
                  </a:solidFill>
                </a:ln>
                <a:gradFill>
                  <a:gsLst>
                    <a:gs pos="100000">
                      <a:schemeClr val="tx1"/>
                    </a:gs>
                    <a:gs pos="0">
                      <a:schemeClr val="tx2">
                        <a:lumMod val="75000"/>
                      </a:schemeClr>
                    </a:gs>
                  </a:gsLst>
                  <a:lin ang="5400000" scaled="0"/>
                </a:gradFill>
                <a:effectLst>
                  <a:glow rad="127000">
                    <a:schemeClr val="bg2"/>
                  </a:glow>
                  <a:outerShdw blurRad="38100" dist="38100" dir="2700000" algn="tl">
                    <a:srgbClr val="000000">
                      <a:alpha val="43137"/>
                    </a:srgbClr>
                  </a:outerShdw>
                </a:effectLst>
                <a:latin typeface="+mj-lt"/>
                <a:cs typeface="Levenim MT" pitchFamily="2" charset="-79"/>
              </a:rPr>
              <a:t>D</a:t>
            </a:r>
          </a:p>
        </p:txBody>
      </p:sp>
      <p:sp>
        <p:nvSpPr>
          <p:cNvPr id="28" name="Google Shape;10;p21">
            <a:extLst>
              <a:ext uri="{FF2B5EF4-FFF2-40B4-BE49-F238E27FC236}">
                <a16:creationId xmlns:a16="http://schemas.microsoft.com/office/drawing/2014/main" id="{93ACFE84-50AF-8E46-A869-3D18CED91E7D}"/>
              </a:ext>
            </a:extLst>
          </p:cNvPr>
          <p:cNvSpPr/>
          <p:nvPr/>
        </p:nvSpPr>
        <p:spPr>
          <a:xfrm>
            <a:off x="675832" y="1035560"/>
            <a:ext cx="8299487" cy="886236"/>
          </a:xfrm>
          <a:prstGeom prst="rect">
            <a:avLst/>
          </a:prstGeom>
          <a:solidFill>
            <a:schemeClr val="bg1"/>
          </a:solidFill>
          <a:ln w="38100" cap="flat" cmpd="sng">
            <a:noFill/>
            <a:prstDash val="solid"/>
            <a:round/>
            <a:headEnd type="none" w="sm" len="sm"/>
            <a:tailEnd type="none" w="sm" len="sm"/>
          </a:ln>
        </p:spPr>
        <p:txBody>
          <a:bodyPr spcFirstLastPara="1" wrap="square" lIns="91425" tIns="45700" rIns="91425" bIns="45700" anchor="ctr" anchorCtr="0">
            <a:noAutofit/>
          </a:bodyPr>
          <a:lstStyle/>
          <a:p>
            <a:pPr lvl="0" algn="ctr"/>
            <a:r>
              <a:rPr lang="en-GB" b="1" dirty="0">
                <a:ea typeface="Calibri"/>
                <a:cs typeface="Calibri"/>
                <a:sym typeface="Calibri"/>
              </a:rPr>
              <a:t>Which of the following is NOT a reason people get married?</a:t>
            </a:r>
            <a:endParaRPr sz="1800" b="1" i="0" u="none" strike="noStrike" cap="none" dirty="0">
              <a:latin typeface="Calibri"/>
              <a:ea typeface="Calibri"/>
              <a:cs typeface="Calibri"/>
              <a:sym typeface="Calibri"/>
            </a:endParaRPr>
          </a:p>
        </p:txBody>
      </p:sp>
      <p:sp>
        <p:nvSpPr>
          <p:cNvPr id="29" name="Google Shape;10;p21">
            <a:extLst>
              <a:ext uri="{FF2B5EF4-FFF2-40B4-BE49-F238E27FC236}">
                <a16:creationId xmlns:a16="http://schemas.microsoft.com/office/drawing/2014/main" id="{888E165E-E67F-12AD-3451-05150B1B73FB}"/>
              </a:ext>
            </a:extLst>
          </p:cNvPr>
          <p:cNvSpPr/>
          <p:nvPr/>
        </p:nvSpPr>
        <p:spPr>
          <a:xfrm>
            <a:off x="163347" y="1027940"/>
            <a:ext cx="504000" cy="504000"/>
          </a:xfrm>
          <a:prstGeom prst="rect">
            <a:avLst/>
          </a:prstGeom>
          <a:gradFill>
            <a:gsLst>
              <a:gs pos="0">
                <a:srgbClr val="FABF8E">
                  <a:alpha val="10000"/>
                </a:srgbClr>
              </a:gs>
              <a:gs pos="18000">
                <a:srgbClr val="E36C09">
                  <a:alpha val="10000"/>
                </a:srgbClr>
              </a:gs>
              <a:gs pos="38000">
                <a:srgbClr val="00B050">
                  <a:alpha val="10000"/>
                </a:srgbClr>
              </a:gs>
              <a:gs pos="62000">
                <a:srgbClr val="0070C0">
                  <a:alpha val="10000"/>
                </a:srgbClr>
              </a:gs>
              <a:gs pos="80000">
                <a:srgbClr val="7030A0">
                  <a:alpha val="10000"/>
                </a:srgbClr>
              </a:gs>
              <a:gs pos="100000">
                <a:srgbClr val="FF0000">
                  <a:alpha val="10000"/>
                </a:srgbClr>
              </a:gs>
            </a:gsLst>
            <a:lin ang="5400000" scaled="0"/>
          </a:grad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0" name="Google Shape;10;p21">
            <a:extLst>
              <a:ext uri="{FF2B5EF4-FFF2-40B4-BE49-F238E27FC236}">
                <a16:creationId xmlns:a16="http://schemas.microsoft.com/office/drawing/2014/main" id="{08911890-6928-E13D-6175-010DFC7A5E4C}"/>
              </a:ext>
            </a:extLst>
          </p:cNvPr>
          <p:cNvSpPr/>
          <p:nvPr/>
        </p:nvSpPr>
        <p:spPr>
          <a:xfrm>
            <a:off x="669253" y="1027940"/>
            <a:ext cx="8306067" cy="1191384"/>
          </a:xfrm>
          <a:prstGeom prst="rect">
            <a:avLst/>
          </a:prstGeom>
          <a:noFill/>
          <a:ln w="381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1" name="Rectangle 30">
            <a:extLst>
              <a:ext uri="{FF2B5EF4-FFF2-40B4-BE49-F238E27FC236}">
                <a16:creationId xmlns:a16="http://schemas.microsoft.com/office/drawing/2014/main" id="{998859E0-365E-839A-6BF1-8B5FF127FD9E}"/>
              </a:ext>
            </a:extLst>
          </p:cNvPr>
          <p:cNvSpPr/>
          <p:nvPr/>
        </p:nvSpPr>
        <p:spPr>
          <a:xfrm>
            <a:off x="149492" y="979451"/>
            <a:ext cx="504001" cy="584775"/>
          </a:xfrm>
          <a:prstGeom prst="rect">
            <a:avLst/>
          </a:prstGeom>
          <a:noFill/>
          <a:ln>
            <a:noFill/>
          </a:ln>
        </p:spPr>
        <p:txBody>
          <a:bodyPr wrap="square" lIns="91440" tIns="45720" rIns="91440" bIns="45720">
            <a:spAutoFit/>
            <a:scene3d>
              <a:camera prst="orthographicFront">
                <a:rot lat="1122" lon="0" rev="0"/>
              </a:camera>
              <a:lightRig rig="flat" dir="tl">
                <a:rot lat="0" lon="0" rev="6600000"/>
              </a:lightRig>
            </a:scene3d>
            <a:sp3d extrusionH="19050" contourW="12700" prstMaterial="metal">
              <a:bevelT w="31750" h="19050"/>
              <a:bevelB w="0" h="0"/>
              <a:contourClr>
                <a:srgbClr val="FAF5E9"/>
              </a:contourClr>
            </a:sp3d>
          </a:bodyPr>
          <a:lstStyle/>
          <a:p>
            <a:pPr algn="ctr"/>
            <a:r>
              <a:rPr lang="en-US" sz="3200" b="1" dirty="0">
                <a:ln w="19050">
                  <a:solidFill>
                    <a:srgbClr val="002060"/>
                  </a:solidFill>
                </a:ln>
                <a:gradFill>
                  <a:gsLst>
                    <a:gs pos="100000">
                      <a:schemeClr val="tx1"/>
                    </a:gs>
                    <a:gs pos="0">
                      <a:schemeClr val="tx2">
                        <a:lumMod val="75000"/>
                      </a:schemeClr>
                    </a:gs>
                  </a:gsLst>
                  <a:lin ang="5400000" scaled="0"/>
                </a:gradFill>
                <a:effectLst>
                  <a:glow rad="127000">
                    <a:schemeClr val="bg2"/>
                  </a:glow>
                  <a:outerShdw blurRad="38100" dist="38100" dir="2700000" algn="tl">
                    <a:srgbClr val="000000">
                      <a:alpha val="43137"/>
                    </a:srgbClr>
                  </a:outerShdw>
                </a:effectLst>
                <a:latin typeface="+mj-lt"/>
                <a:cs typeface="Levenim MT" pitchFamily="2" charset="-79"/>
              </a:rPr>
              <a:t>A</a:t>
            </a:r>
          </a:p>
        </p:txBody>
      </p:sp>
      <p:sp>
        <p:nvSpPr>
          <p:cNvPr id="32" name="TextBox 31">
            <a:extLst>
              <a:ext uri="{FF2B5EF4-FFF2-40B4-BE49-F238E27FC236}">
                <a16:creationId xmlns:a16="http://schemas.microsoft.com/office/drawing/2014/main" id="{FCF27979-A026-C9C8-A613-4C50AFBB82BB}"/>
              </a:ext>
            </a:extLst>
          </p:cNvPr>
          <p:cNvSpPr txBox="1"/>
          <p:nvPr/>
        </p:nvSpPr>
        <p:spPr>
          <a:xfrm>
            <a:off x="669253" y="1921796"/>
            <a:ext cx="2073600" cy="298800"/>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Love</a:t>
            </a:r>
          </a:p>
        </p:txBody>
      </p:sp>
      <p:sp>
        <p:nvSpPr>
          <p:cNvPr id="33" name="TextBox 32">
            <a:extLst>
              <a:ext uri="{FF2B5EF4-FFF2-40B4-BE49-F238E27FC236}">
                <a16:creationId xmlns:a16="http://schemas.microsoft.com/office/drawing/2014/main" id="{A0FDF071-BB06-31B3-3592-826D2C023668}"/>
              </a:ext>
            </a:extLst>
          </p:cNvPr>
          <p:cNvSpPr txBox="1"/>
          <p:nvPr/>
        </p:nvSpPr>
        <p:spPr>
          <a:xfrm>
            <a:off x="2746742" y="1921796"/>
            <a:ext cx="2073600" cy="298800"/>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Financial Stability</a:t>
            </a:r>
          </a:p>
        </p:txBody>
      </p:sp>
      <p:sp>
        <p:nvSpPr>
          <p:cNvPr id="34" name="TextBox 33">
            <a:extLst>
              <a:ext uri="{FF2B5EF4-FFF2-40B4-BE49-F238E27FC236}">
                <a16:creationId xmlns:a16="http://schemas.microsoft.com/office/drawing/2014/main" id="{B43D23E1-F987-9C5C-C6F4-7A0642E81781}"/>
              </a:ext>
            </a:extLst>
          </p:cNvPr>
          <p:cNvSpPr txBox="1"/>
          <p:nvPr/>
        </p:nvSpPr>
        <p:spPr>
          <a:xfrm>
            <a:off x="4824231" y="1921796"/>
            <a:ext cx="2073600" cy="298800"/>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Social Status</a:t>
            </a:r>
          </a:p>
        </p:txBody>
      </p:sp>
      <p:sp>
        <p:nvSpPr>
          <p:cNvPr id="35" name="TextBox 34">
            <a:extLst>
              <a:ext uri="{FF2B5EF4-FFF2-40B4-BE49-F238E27FC236}">
                <a16:creationId xmlns:a16="http://schemas.microsoft.com/office/drawing/2014/main" id="{1D3FFB2B-E62B-2D6D-1F0E-FCF1503C4814}"/>
              </a:ext>
            </a:extLst>
          </p:cNvPr>
          <p:cNvSpPr txBox="1"/>
          <p:nvPr/>
        </p:nvSpPr>
        <p:spPr>
          <a:xfrm>
            <a:off x="6901720" y="1921796"/>
            <a:ext cx="2073600" cy="298800"/>
          </a:xfrm>
          <a:prstGeom prst="rect">
            <a:avLst/>
          </a:prstGeom>
          <a:gradFill>
            <a:gsLst>
              <a:gs pos="0">
                <a:schemeClr val="bg1"/>
              </a:gs>
              <a:gs pos="100000">
                <a:srgbClr val="FFC000"/>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Boredom</a:t>
            </a:r>
          </a:p>
        </p:txBody>
      </p:sp>
      <p:sp>
        <p:nvSpPr>
          <p:cNvPr id="2" name="TextBox 1">
            <a:extLst>
              <a:ext uri="{FF2B5EF4-FFF2-40B4-BE49-F238E27FC236}">
                <a16:creationId xmlns:a16="http://schemas.microsoft.com/office/drawing/2014/main" id="{876600EF-11F1-07FE-C102-4E34231DAB0D}"/>
              </a:ext>
            </a:extLst>
          </p:cNvPr>
          <p:cNvSpPr txBox="1"/>
          <p:nvPr/>
        </p:nvSpPr>
        <p:spPr>
          <a:xfrm>
            <a:off x="669253" y="3466899"/>
            <a:ext cx="8306066" cy="298800"/>
          </a:xfrm>
          <a:prstGeom prst="rect">
            <a:avLst/>
          </a:prstGeom>
          <a:gradFill>
            <a:gsLst>
              <a:gs pos="0">
                <a:schemeClr val="accent3">
                  <a:lumMod val="20000"/>
                  <a:lumOff val="80000"/>
                </a:schemeClr>
              </a:gs>
              <a:gs pos="100000">
                <a:srgbClr val="94FF34"/>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Northern Ireland</a:t>
            </a:r>
          </a:p>
        </p:txBody>
      </p:sp>
      <p:sp>
        <p:nvSpPr>
          <p:cNvPr id="36" name="TextBox 35">
            <a:extLst>
              <a:ext uri="{FF2B5EF4-FFF2-40B4-BE49-F238E27FC236}">
                <a16:creationId xmlns:a16="http://schemas.microsoft.com/office/drawing/2014/main" id="{79FB93AE-2472-1B52-C33E-6F76247DC6A0}"/>
              </a:ext>
            </a:extLst>
          </p:cNvPr>
          <p:cNvSpPr txBox="1"/>
          <p:nvPr/>
        </p:nvSpPr>
        <p:spPr>
          <a:xfrm>
            <a:off x="669253" y="4465864"/>
            <a:ext cx="8306066" cy="766139"/>
          </a:xfrm>
          <a:prstGeom prst="rect">
            <a:avLst/>
          </a:prstGeom>
          <a:gradFill>
            <a:gsLst>
              <a:gs pos="0">
                <a:schemeClr val="accent3">
                  <a:lumMod val="20000"/>
                  <a:lumOff val="80000"/>
                </a:schemeClr>
              </a:gs>
              <a:gs pos="100000">
                <a:srgbClr val="94FF34"/>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A promise made by the couple during the wedding ceremony to love and honour each other</a:t>
            </a:r>
          </a:p>
        </p:txBody>
      </p:sp>
      <p:sp>
        <p:nvSpPr>
          <p:cNvPr id="37" name="TextBox 36">
            <a:extLst>
              <a:ext uri="{FF2B5EF4-FFF2-40B4-BE49-F238E27FC236}">
                <a16:creationId xmlns:a16="http://schemas.microsoft.com/office/drawing/2014/main" id="{B9C0A282-BB69-B778-5828-BD55E58E246E}"/>
              </a:ext>
            </a:extLst>
          </p:cNvPr>
          <p:cNvSpPr txBox="1"/>
          <p:nvPr/>
        </p:nvSpPr>
        <p:spPr>
          <a:xfrm>
            <a:off x="669253" y="5894614"/>
            <a:ext cx="8306066" cy="742257"/>
          </a:xfrm>
          <a:prstGeom prst="rect">
            <a:avLst/>
          </a:prstGeom>
          <a:gradFill>
            <a:gsLst>
              <a:gs pos="0">
                <a:schemeClr val="accent3">
                  <a:lumMod val="20000"/>
                  <a:lumOff val="80000"/>
                </a:schemeClr>
              </a:gs>
              <a:gs pos="100000">
                <a:srgbClr val="94FF34"/>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A contract signed before getting married to protect individual assets in case of divorce</a:t>
            </a:r>
          </a:p>
        </p:txBody>
      </p:sp>
      <p:sp>
        <p:nvSpPr>
          <p:cNvPr id="38" name="TextBox 37">
            <a:extLst>
              <a:ext uri="{FF2B5EF4-FFF2-40B4-BE49-F238E27FC236}">
                <a16:creationId xmlns:a16="http://schemas.microsoft.com/office/drawing/2014/main" id="{56C7FCB1-21D7-B4B0-D051-B14A453A4D03}"/>
              </a:ext>
            </a:extLst>
          </p:cNvPr>
          <p:cNvSpPr txBox="1"/>
          <p:nvPr/>
        </p:nvSpPr>
        <p:spPr>
          <a:xfrm>
            <a:off x="669253" y="1921796"/>
            <a:ext cx="8306066" cy="298800"/>
          </a:xfrm>
          <a:prstGeom prst="rect">
            <a:avLst/>
          </a:prstGeom>
          <a:gradFill>
            <a:gsLst>
              <a:gs pos="0">
                <a:schemeClr val="accent3">
                  <a:lumMod val="20000"/>
                  <a:lumOff val="80000"/>
                </a:schemeClr>
              </a:gs>
              <a:gs pos="100000">
                <a:srgbClr val="94FF34"/>
              </a:gs>
            </a:gsLst>
            <a:lin ang="5400000" scaled="0"/>
          </a:gradFill>
          <a:ln w="38100">
            <a:solidFill>
              <a:schemeClr val="tx1"/>
            </a:solidFill>
          </a:ln>
        </p:spPr>
        <p:txBody>
          <a:bodyPr wrap="square" rtlCol="0" anchor="ctr">
            <a:noAutofit/>
          </a:bodyPr>
          <a:lstStyle/>
          <a:p>
            <a:pPr algn="ctr"/>
            <a:r>
              <a:rPr lang="en-GB" sz="1400" b="1" dirty="0">
                <a:solidFill>
                  <a:prstClr val="black"/>
                </a:solidFill>
                <a:latin typeface="Arial" pitchFamily="34" charset="0"/>
                <a:cs typeface="Arial" pitchFamily="34" charset="0"/>
              </a:rPr>
              <a:t>Boredom</a:t>
            </a:r>
          </a:p>
        </p:txBody>
      </p:sp>
    </p:spTree>
    <p:extLst>
      <p:ext uri="{BB962C8B-B14F-4D97-AF65-F5344CB8AC3E}">
        <p14:creationId xmlns:p14="http://schemas.microsoft.com/office/powerpoint/2010/main" val="225079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F660A6-F483-16CE-A414-58A4602D1B2A}"/>
              </a:ext>
            </a:extLst>
          </p:cNvPr>
          <p:cNvSpPr txBox="1"/>
          <p:nvPr/>
        </p:nvSpPr>
        <p:spPr>
          <a:xfrm>
            <a:off x="229689" y="1747157"/>
            <a:ext cx="8659648" cy="2126434"/>
          </a:xfrm>
          <a:prstGeom prst="rect">
            <a:avLst/>
          </a:prstGeom>
          <a:solidFill>
            <a:schemeClr val="lt1">
              <a:alpha val="50000"/>
            </a:schemeClr>
          </a:solidFill>
          <a:ln/>
        </p:spPr>
        <p:style>
          <a:lnRef idx="2">
            <a:schemeClr val="dk1"/>
          </a:lnRef>
          <a:fillRef idx="1">
            <a:schemeClr val="lt1"/>
          </a:fillRef>
          <a:effectRef idx="0">
            <a:schemeClr val="dk1"/>
          </a:effectRef>
          <a:fontRef idx="minor">
            <a:schemeClr val="dk1"/>
          </a:fontRef>
        </p:style>
        <p:txBody>
          <a:bodyPr wrap="square" rtlCol="0">
            <a:noAutofit/>
          </a:bodyPr>
          <a:lstStyle/>
          <a:p>
            <a:pPr algn="ctr">
              <a:defRPr/>
            </a:pPr>
            <a:r>
              <a:rPr lang="en-GB" sz="2400" dirty="0">
                <a:solidFill>
                  <a:schemeClr val="tx1"/>
                </a:solidFill>
                <a:latin typeface="Comic Sans MS" pitchFamily="66" charset="0"/>
              </a:rPr>
              <a:t>To have and ___ _____ from this day ________,</a:t>
            </a:r>
          </a:p>
          <a:p>
            <a:pPr algn="ctr">
              <a:defRPr/>
            </a:pPr>
            <a:r>
              <a:rPr lang="en-GB" sz="2400" dirty="0">
                <a:solidFill>
                  <a:schemeClr val="tx1"/>
                </a:solidFill>
                <a:latin typeface="Comic Sans MS" pitchFamily="66" charset="0"/>
              </a:rPr>
              <a:t>for better, __ ___ ___, for richer, ___ ___ ____,</a:t>
            </a:r>
          </a:p>
          <a:p>
            <a:pPr algn="ctr">
              <a:defRPr/>
            </a:pPr>
            <a:r>
              <a:rPr lang="en-GB" sz="2400" dirty="0">
                <a:solidFill>
                  <a:schemeClr val="tx1"/>
                </a:solidFill>
                <a:latin typeface="Comic Sans MS" pitchFamily="66" charset="0"/>
              </a:rPr>
              <a:t>in sickness and ___ ________,</a:t>
            </a:r>
          </a:p>
          <a:p>
            <a:pPr algn="ctr">
              <a:defRPr/>
            </a:pPr>
            <a:r>
              <a:rPr lang="en-GB" sz="2400" dirty="0">
                <a:solidFill>
                  <a:schemeClr val="tx1"/>
                </a:solidFill>
                <a:latin typeface="Comic Sans MS" pitchFamily="66" charset="0"/>
              </a:rPr>
              <a:t>to love and __ ________</a:t>
            </a:r>
          </a:p>
          <a:p>
            <a:pPr algn="ctr">
              <a:defRPr/>
            </a:pPr>
            <a:r>
              <a:rPr lang="en-GB" sz="2400" dirty="0">
                <a:solidFill>
                  <a:schemeClr val="tx1"/>
                </a:solidFill>
                <a:latin typeface="Comic Sans MS" pitchFamily="66" charset="0"/>
              </a:rPr>
              <a:t>till ____ ___ ___ ______.</a:t>
            </a:r>
          </a:p>
        </p:txBody>
      </p:sp>
      <p:sp>
        <p:nvSpPr>
          <p:cNvPr id="9" name="Title 1">
            <a:extLst>
              <a:ext uri="{FF2B5EF4-FFF2-40B4-BE49-F238E27FC236}">
                <a16:creationId xmlns:a16="http://schemas.microsoft.com/office/drawing/2014/main" id="{2F58B144-304B-F7C4-C577-0C4444374C50}"/>
              </a:ext>
            </a:extLst>
          </p:cNvPr>
          <p:cNvSpPr txBox="1">
            <a:spLocks/>
          </p:cNvSpPr>
          <p:nvPr/>
        </p:nvSpPr>
        <p:spPr>
          <a:xfrm>
            <a:off x="229688" y="220053"/>
            <a:ext cx="8659649" cy="808803"/>
          </a:xfrm>
          <a:prstGeom prst="rect">
            <a:avLst/>
          </a:prstGeom>
          <a:gradFill>
            <a:gsLst>
              <a:gs pos="0">
                <a:schemeClr val="bg1">
                  <a:lumMod val="95000"/>
                </a:schemeClr>
              </a:gs>
              <a:gs pos="64999">
                <a:schemeClr val="bg1"/>
              </a:gs>
              <a:gs pos="100000">
                <a:schemeClr val="bg1">
                  <a:lumMod val="65000"/>
                </a:schemeClr>
              </a:gs>
            </a:gsLst>
            <a:lin ang="5400000" scaled="0"/>
          </a:gradFill>
          <a:ln w="12700">
            <a:solidFill>
              <a:srgbClr val="FFF200"/>
            </a:solidFill>
          </a:ln>
        </p:spPr>
        <p:style>
          <a:lnRef idx="2">
            <a:schemeClr val="accent5"/>
          </a:lnRef>
          <a:fillRef idx="1">
            <a:schemeClr val="lt1"/>
          </a:fillRef>
          <a:effectRef idx="0">
            <a:schemeClr val="accent5"/>
          </a:effectRef>
          <a:fontRef idx="minor">
            <a:schemeClr val="dk1"/>
          </a:fontRef>
        </p:style>
        <p:txBody>
          <a:bodyPr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b="1" dirty="0">
                <a:ln w="0"/>
                <a:solidFill>
                  <a:schemeClr val="tx1"/>
                </a:solidFill>
                <a:effectLst>
                  <a:outerShdw blurRad="38100" dist="19050" dir="2700000" algn="tl" rotWithShape="0">
                    <a:schemeClr val="dk1">
                      <a:alpha val="40000"/>
                    </a:schemeClr>
                  </a:outerShdw>
                </a:effectLst>
                <a:latin typeface="Comic Sans MS" charset="0"/>
                <a:ea typeface="MS PGothic" charset="0"/>
              </a:rPr>
              <a:t>Can you fill in the blanks?</a:t>
            </a:r>
          </a:p>
        </p:txBody>
      </p:sp>
      <p:sp>
        <p:nvSpPr>
          <p:cNvPr id="15" name="Rectangle 14">
            <a:extLst>
              <a:ext uri="{FF2B5EF4-FFF2-40B4-BE49-F238E27FC236}">
                <a16:creationId xmlns:a16="http://schemas.microsoft.com/office/drawing/2014/main" id="{CA94BF2D-D853-034E-89BE-25344E990DF1}"/>
              </a:ext>
            </a:extLst>
          </p:cNvPr>
          <p:cNvSpPr/>
          <p:nvPr/>
        </p:nvSpPr>
        <p:spPr>
          <a:xfrm>
            <a:off x="215662" y="4317871"/>
            <a:ext cx="1869976" cy="1456184"/>
          </a:xfrm>
          <a:prstGeom prst="rect">
            <a:avLst/>
          </a:prstGeom>
          <a:gradFill>
            <a:gsLst>
              <a:gs pos="0">
                <a:schemeClr val="accent1">
                  <a:lumMod val="5000"/>
                  <a:lumOff val="95000"/>
                </a:schemeClr>
              </a:gs>
              <a:gs pos="92000">
                <a:srgbClr val="FFFF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000000"/>
                </a:solidFill>
                <a:latin typeface="Comic Sans MS" charset="0"/>
                <a:ea typeface="ＭＳ Ｐゴシック" charset="0"/>
              </a:rPr>
              <a:t>DO ALL MARRIED COUPLES STICK BY THIS?</a:t>
            </a:r>
            <a:endParaRPr lang="en-GB" sz="2400" dirty="0">
              <a:solidFill>
                <a:srgbClr val="000000"/>
              </a:solidFill>
              <a:latin typeface="Comic Sans MS" charset="0"/>
              <a:ea typeface="ＭＳ Ｐゴシック" charset="0"/>
            </a:endParaRPr>
          </a:p>
        </p:txBody>
      </p:sp>
      <p:sp>
        <p:nvSpPr>
          <p:cNvPr id="16" name="Rectangle 15">
            <a:extLst>
              <a:ext uri="{FF2B5EF4-FFF2-40B4-BE49-F238E27FC236}">
                <a16:creationId xmlns:a16="http://schemas.microsoft.com/office/drawing/2014/main" id="{66B6E457-2C64-3A62-DBBA-A6C3598A4A42}"/>
              </a:ext>
            </a:extLst>
          </p:cNvPr>
          <p:cNvSpPr/>
          <p:nvPr/>
        </p:nvSpPr>
        <p:spPr>
          <a:xfrm>
            <a:off x="2375902" y="5175121"/>
            <a:ext cx="1869976" cy="1456184"/>
          </a:xfrm>
          <a:prstGeom prst="rect">
            <a:avLst/>
          </a:prstGeom>
          <a:gradFill>
            <a:gsLst>
              <a:gs pos="0">
                <a:schemeClr val="accent1">
                  <a:lumMod val="5000"/>
                  <a:lumOff val="95000"/>
                </a:schemeClr>
              </a:gs>
              <a:gs pos="92000">
                <a:srgbClr val="FFFF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000000"/>
                </a:solidFill>
                <a:latin typeface="Comic Sans MS" charset="0"/>
                <a:ea typeface="ＭＳ Ｐゴシック" charset="0"/>
              </a:rPr>
              <a:t>SHOULD ALL COUPLES FOLLOW THIS?</a:t>
            </a:r>
            <a:endParaRPr lang="en-GB" sz="2400" dirty="0">
              <a:solidFill>
                <a:srgbClr val="000000"/>
              </a:solidFill>
              <a:latin typeface="Comic Sans MS" charset="0"/>
              <a:ea typeface="ＭＳ Ｐゴシック" charset="0"/>
            </a:endParaRPr>
          </a:p>
        </p:txBody>
      </p:sp>
      <p:sp>
        <p:nvSpPr>
          <p:cNvPr id="17" name="Rectangle 16">
            <a:extLst>
              <a:ext uri="{FF2B5EF4-FFF2-40B4-BE49-F238E27FC236}">
                <a16:creationId xmlns:a16="http://schemas.microsoft.com/office/drawing/2014/main" id="{8B50ADEC-762F-FA16-6D6D-E4F277A20C3A}"/>
              </a:ext>
            </a:extLst>
          </p:cNvPr>
          <p:cNvSpPr/>
          <p:nvPr/>
        </p:nvSpPr>
        <p:spPr>
          <a:xfrm>
            <a:off x="4608150" y="4317871"/>
            <a:ext cx="2016224" cy="1456184"/>
          </a:xfrm>
          <a:prstGeom prst="rect">
            <a:avLst/>
          </a:prstGeom>
          <a:gradFill>
            <a:gsLst>
              <a:gs pos="0">
                <a:schemeClr val="accent1">
                  <a:lumMod val="5000"/>
                  <a:lumOff val="95000"/>
                </a:schemeClr>
              </a:gs>
              <a:gs pos="92000">
                <a:srgbClr val="FFFF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000000"/>
                </a:solidFill>
                <a:latin typeface="Comic Sans MS" charset="0"/>
                <a:ea typeface="ＭＳ Ｐゴシック" charset="0"/>
              </a:rPr>
              <a:t>WHAT CAN CAUSE CONFLICT IN A RELATIONSHIP?</a:t>
            </a:r>
            <a:endParaRPr lang="en-GB" sz="2400" dirty="0">
              <a:solidFill>
                <a:srgbClr val="000000"/>
              </a:solidFill>
              <a:latin typeface="Comic Sans MS" charset="0"/>
              <a:ea typeface="ＭＳ Ｐゴシック" charset="0"/>
            </a:endParaRPr>
          </a:p>
        </p:txBody>
      </p:sp>
      <p:sp>
        <p:nvSpPr>
          <p:cNvPr id="18" name="Rectangle 17">
            <a:extLst>
              <a:ext uri="{FF2B5EF4-FFF2-40B4-BE49-F238E27FC236}">
                <a16:creationId xmlns:a16="http://schemas.microsoft.com/office/drawing/2014/main" id="{24826B11-0A81-E548-4797-393D5DA7E46D}"/>
              </a:ext>
            </a:extLst>
          </p:cNvPr>
          <p:cNvSpPr/>
          <p:nvPr/>
        </p:nvSpPr>
        <p:spPr>
          <a:xfrm>
            <a:off x="6876255" y="5175121"/>
            <a:ext cx="2016224" cy="1456184"/>
          </a:xfrm>
          <a:prstGeom prst="rect">
            <a:avLst/>
          </a:prstGeom>
          <a:gradFill>
            <a:gsLst>
              <a:gs pos="0">
                <a:schemeClr val="accent1">
                  <a:lumMod val="5000"/>
                  <a:lumOff val="95000"/>
                </a:schemeClr>
              </a:gs>
              <a:gs pos="92000">
                <a:srgbClr val="FFFF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000000"/>
                </a:solidFill>
                <a:latin typeface="Comic Sans MS" charset="0"/>
                <a:ea typeface="ＭＳ Ｐゴシック" charset="0"/>
              </a:rPr>
              <a:t>WHAT WAS THE LAST CONFLICT YOU WERE INVOLVED WITH?</a:t>
            </a:r>
            <a:endParaRPr lang="en-GB" sz="2400" dirty="0">
              <a:solidFill>
                <a:srgbClr val="000000"/>
              </a:solidFill>
              <a:latin typeface="Comic Sans MS" charset="0"/>
              <a:ea typeface="ＭＳ Ｐゴシック" charset="0"/>
            </a:endParaRPr>
          </a:p>
        </p:txBody>
      </p:sp>
    </p:spTree>
    <p:extLst>
      <p:ext uri="{BB962C8B-B14F-4D97-AF65-F5344CB8AC3E}">
        <p14:creationId xmlns:p14="http://schemas.microsoft.com/office/powerpoint/2010/main" val="3718117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rgbClr val="FFFF00"/>
            </a:gs>
          </a:gsLst>
          <a:lin ang="5400000" scaled="1"/>
        </a:gradFill>
        <a:effectLst/>
      </p:bgPr>
    </p:bg>
    <p:spTree>
      <p:nvGrpSpPr>
        <p:cNvPr id="1" name=""/>
        <p:cNvGrpSpPr/>
        <p:nvPr/>
      </p:nvGrpSpPr>
      <p:grpSpPr>
        <a:xfrm>
          <a:off x="0" y="0"/>
          <a:ext cx="0" cy="0"/>
          <a:chOff x="0" y="0"/>
          <a:chExt cx="0" cy="0"/>
        </a:xfrm>
      </p:grpSpPr>
      <p:sp>
        <p:nvSpPr>
          <p:cNvPr id="2" name="Rectangle: Rounded Corners 20">
            <a:extLst>
              <a:ext uri="{FF2B5EF4-FFF2-40B4-BE49-F238E27FC236}">
                <a16:creationId xmlns:a16="http://schemas.microsoft.com/office/drawing/2014/main" id="{15CD529B-44D5-0EC3-0A20-A15CC2D778C7}"/>
              </a:ext>
            </a:extLst>
          </p:cNvPr>
          <p:cNvSpPr/>
          <p:nvPr/>
        </p:nvSpPr>
        <p:spPr>
          <a:xfrm>
            <a:off x="387701" y="5549636"/>
            <a:ext cx="8392662" cy="892530"/>
          </a:xfrm>
          <a:prstGeom prst="roundRect">
            <a:avLst>
              <a:gd name="adj" fmla="val 14282"/>
            </a:avLst>
          </a:prstGeom>
          <a:gradFill>
            <a:gsLst>
              <a:gs pos="0">
                <a:schemeClr val="accent3">
                  <a:lumMod val="5000"/>
                  <a:lumOff val="95000"/>
                </a:schemeClr>
              </a:gs>
              <a:gs pos="74000">
                <a:srgbClr val="FFFF00"/>
              </a:gs>
            </a:gsLst>
            <a:lin ang="5400000" scaled="1"/>
          </a:gradFill>
          <a:ln w="38100">
            <a:solidFill>
              <a:srgbClr val="E6CD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Create a wall of definition with what marriage is and what marriage is not</a:t>
            </a:r>
          </a:p>
          <a:p>
            <a:r>
              <a:rPr lang="en-GB" sz="1600" dirty="0">
                <a:solidFill>
                  <a:schemeClr val="tx1"/>
                </a:solidFill>
              </a:rPr>
              <a:t>(Bring your ideas to the board on post-it-notes)</a:t>
            </a:r>
          </a:p>
        </p:txBody>
      </p:sp>
      <p:sp>
        <p:nvSpPr>
          <p:cNvPr id="3" name="Rectangle: Diagonal Corners Rounded 22">
            <a:extLst>
              <a:ext uri="{FF2B5EF4-FFF2-40B4-BE49-F238E27FC236}">
                <a16:creationId xmlns:a16="http://schemas.microsoft.com/office/drawing/2014/main" id="{5900660F-954A-14B9-3066-386043BABB3A}"/>
              </a:ext>
            </a:extLst>
          </p:cNvPr>
          <p:cNvSpPr/>
          <p:nvPr/>
        </p:nvSpPr>
        <p:spPr>
          <a:xfrm>
            <a:off x="96252" y="5358938"/>
            <a:ext cx="2597950" cy="370313"/>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Tasks</a:t>
            </a:r>
            <a:endParaRPr lang="en-US" sz="2000" b="1" dirty="0">
              <a:solidFill>
                <a:srgbClr val="528E90"/>
              </a:solidFill>
              <a:latin typeface="Segoe UI Semibold" panose="020B0702040204020203" pitchFamily="34" charset="0"/>
              <a:cs typeface="Segoe UI Semibold" panose="020B0702040204020203" pitchFamily="34" charset="0"/>
            </a:endParaRPr>
          </a:p>
        </p:txBody>
      </p:sp>
      <p:pic>
        <p:nvPicPr>
          <p:cNvPr id="5" name="Picture 4">
            <a:extLst>
              <a:ext uri="{FF2B5EF4-FFF2-40B4-BE49-F238E27FC236}">
                <a16:creationId xmlns:a16="http://schemas.microsoft.com/office/drawing/2014/main" id="{7EC3E409-00BF-6682-397D-4ABCCF03A38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6942" y="277583"/>
            <a:ext cx="1946776" cy="1928031"/>
          </a:xfrm>
          <a:prstGeom prst="rect">
            <a:avLst/>
          </a:prstGeom>
        </p:spPr>
      </p:pic>
      <p:pic>
        <p:nvPicPr>
          <p:cNvPr id="6" name="Picture 5">
            <a:extLst>
              <a:ext uri="{FF2B5EF4-FFF2-40B4-BE49-F238E27FC236}">
                <a16:creationId xmlns:a16="http://schemas.microsoft.com/office/drawing/2014/main" id="{4FEE4DC2-960D-1C5D-C41A-7EF6C6AB155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74087" y="277583"/>
            <a:ext cx="1197979" cy="1186444"/>
          </a:xfrm>
          <a:prstGeom prst="rect">
            <a:avLst/>
          </a:prstGeom>
        </p:spPr>
      </p:pic>
      <p:pic>
        <p:nvPicPr>
          <p:cNvPr id="7" name="Picture 6">
            <a:extLst>
              <a:ext uri="{FF2B5EF4-FFF2-40B4-BE49-F238E27FC236}">
                <a16:creationId xmlns:a16="http://schemas.microsoft.com/office/drawing/2014/main" id="{3F5F7884-9131-A8C2-5727-D2BD3B0F635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52435" y="277583"/>
            <a:ext cx="1197979" cy="1186444"/>
          </a:xfrm>
          <a:prstGeom prst="rect">
            <a:avLst/>
          </a:prstGeom>
        </p:spPr>
      </p:pic>
      <p:pic>
        <p:nvPicPr>
          <p:cNvPr id="8" name="Picture 7">
            <a:extLst>
              <a:ext uri="{FF2B5EF4-FFF2-40B4-BE49-F238E27FC236}">
                <a16:creationId xmlns:a16="http://schemas.microsoft.com/office/drawing/2014/main" id="{2B399390-B06A-A08C-F87A-654E6E25F00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30783" y="277583"/>
            <a:ext cx="1197979" cy="1186444"/>
          </a:xfrm>
          <a:prstGeom prst="rect">
            <a:avLst/>
          </a:prstGeom>
        </p:spPr>
      </p:pic>
      <p:pic>
        <p:nvPicPr>
          <p:cNvPr id="9" name="Picture 8">
            <a:extLst>
              <a:ext uri="{FF2B5EF4-FFF2-40B4-BE49-F238E27FC236}">
                <a16:creationId xmlns:a16="http://schemas.microsoft.com/office/drawing/2014/main" id="{994138C6-871F-4B95-A5B4-EA96E1094D3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09131" y="277583"/>
            <a:ext cx="1197979" cy="1186444"/>
          </a:xfrm>
          <a:prstGeom prst="rect">
            <a:avLst/>
          </a:prstGeom>
        </p:spPr>
      </p:pic>
      <p:pic>
        <p:nvPicPr>
          <p:cNvPr id="17" name="Picture 16">
            <a:extLst>
              <a:ext uri="{FF2B5EF4-FFF2-40B4-BE49-F238E27FC236}">
                <a16:creationId xmlns:a16="http://schemas.microsoft.com/office/drawing/2014/main" id="{AAF8078F-2883-0638-D1B6-D45DE581D4D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287480" y="277583"/>
            <a:ext cx="1787940" cy="1928031"/>
          </a:xfrm>
          <a:prstGeom prst="rect">
            <a:avLst/>
          </a:prstGeom>
        </p:spPr>
      </p:pic>
      <p:pic>
        <p:nvPicPr>
          <p:cNvPr id="18" name="Picture 17">
            <a:extLst>
              <a:ext uri="{FF2B5EF4-FFF2-40B4-BE49-F238E27FC236}">
                <a16:creationId xmlns:a16="http://schemas.microsoft.com/office/drawing/2014/main" id="{36CE97C5-7CB8-C13B-4041-8B5943FCC5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6942" y="3430907"/>
            <a:ext cx="1946776" cy="1928031"/>
          </a:xfrm>
          <a:prstGeom prst="rect">
            <a:avLst/>
          </a:prstGeom>
        </p:spPr>
      </p:pic>
      <p:pic>
        <p:nvPicPr>
          <p:cNvPr id="19" name="Picture 18">
            <a:extLst>
              <a:ext uri="{FF2B5EF4-FFF2-40B4-BE49-F238E27FC236}">
                <a16:creationId xmlns:a16="http://schemas.microsoft.com/office/drawing/2014/main" id="{9DAEB943-F971-5527-0019-F0BF360CE68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74087" y="4172494"/>
            <a:ext cx="1197979" cy="1186444"/>
          </a:xfrm>
          <a:prstGeom prst="rect">
            <a:avLst/>
          </a:prstGeom>
        </p:spPr>
      </p:pic>
      <p:pic>
        <p:nvPicPr>
          <p:cNvPr id="20" name="Picture 19">
            <a:extLst>
              <a:ext uri="{FF2B5EF4-FFF2-40B4-BE49-F238E27FC236}">
                <a16:creationId xmlns:a16="http://schemas.microsoft.com/office/drawing/2014/main" id="{FD04A988-D17B-6A13-5107-5424F32A900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52435" y="4172494"/>
            <a:ext cx="1197979" cy="1186444"/>
          </a:xfrm>
          <a:prstGeom prst="rect">
            <a:avLst/>
          </a:prstGeom>
        </p:spPr>
      </p:pic>
      <p:pic>
        <p:nvPicPr>
          <p:cNvPr id="21" name="Picture 20">
            <a:extLst>
              <a:ext uri="{FF2B5EF4-FFF2-40B4-BE49-F238E27FC236}">
                <a16:creationId xmlns:a16="http://schemas.microsoft.com/office/drawing/2014/main" id="{4EA13B39-37A9-2BA9-5999-C75DDD2C03E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30783" y="4172494"/>
            <a:ext cx="1197979" cy="1186444"/>
          </a:xfrm>
          <a:prstGeom prst="rect">
            <a:avLst/>
          </a:prstGeom>
        </p:spPr>
      </p:pic>
      <p:pic>
        <p:nvPicPr>
          <p:cNvPr id="22" name="Picture 21">
            <a:extLst>
              <a:ext uri="{FF2B5EF4-FFF2-40B4-BE49-F238E27FC236}">
                <a16:creationId xmlns:a16="http://schemas.microsoft.com/office/drawing/2014/main" id="{5B5627CA-32CF-6A92-4D97-2B3FD034BEE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09131" y="4172494"/>
            <a:ext cx="1197979" cy="1186444"/>
          </a:xfrm>
          <a:prstGeom prst="rect">
            <a:avLst/>
          </a:prstGeom>
        </p:spPr>
      </p:pic>
      <p:pic>
        <p:nvPicPr>
          <p:cNvPr id="23" name="Picture 22">
            <a:extLst>
              <a:ext uri="{FF2B5EF4-FFF2-40B4-BE49-F238E27FC236}">
                <a16:creationId xmlns:a16="http://schemas.microsoft.com/office/drawing/2014/main" id="{2A9ABC1C-AAB7-DD27-B5E4-1830A392B54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287480" y="3430907"/>
            <a:ext cx="1787940" cy="1928031"/>
          </a:xfrm>
          <a:prstGeom prst="rect">
            <a:avLst/>
          </a:prstGeom>
        </p:spPr>
      </p:pic>
      <p:sp>
        <p:nvSpPr>
          <p:cNvPr id="24" name="TextBox 23">
            <a:extLst>
              <a:ext uri="{FF2B5EF4-FFF2-40B4-BE49-F238E27FC236}">
                <a16:creationId xmlns:a16="http://schemas.microsoft.com/office/drawing/2014/main" id="{7BEF5923-A2B3-8AD5-8B2C-56C3CBCD0D69}"/>
              </a:ext>
            </a:extLst>
          </p:cNvPr>
          <p:cNvSpPr txBox="1"/>
          <p:nvPr/>
        </p:nvSpPr>
        <p:spPr>
          <a:xfrm>
            <a:off x="7290196" y="896091"/>
            <a:ext cx="1780798" cy="338554"/>
          </a:xfrm>
          <a:prstGeom prst="rect">
            <a:avLst/>
          </a:prstGeom>
          <a:noFill/>
        </p:spPr>
        <p:txBody>
          <a:bodyPr wrap="square" rtlCol="0">
            <a:spAutoFit/>
          </a:bodyPr>
          <a:lstStyle/>
          <a:p>
            <a:pPr algn="ctr"/>
            <a:r>
              <a:rPr lang="en-US" sz="1600" dirty="0"/>
              <a:t>-</a:t>
            </a:r>
          </a:p>
        </p:txBody>
      </p:sp>
      <p:sp>
        <p:nvSpPr>
          <p:cNvPr id="25" name="TextBox 24">
            <a:extLst>
              <a:ext uri="{FF2B5EF4-FFF2-40B4-BE49-F238E27FC236}">
                <a16:creationId xmlns:a16="http://schemas.microsoft.com/office/drawing/2014/main" id="{AF5F422F-7B8F-E6C5-0406-E5CD4F7C52E5}"/>
              </a:ext>
            </a:extLst>
          </p:cNvPr>
          <p:cNvSpPr txBox="1"/>
          <p:nvPr/>
        </p:nvSpPr>
        <p:spPr>
          <a:xfrm>
            <a:off x="362021" y="4043756"/>
            <a:ext cx="1299662" cy="400110"/>
          </a:xfrm>
          <a:prstGeom prst="rect">
            <a:avLst/>
          </a:prstGeom>
          <a:noFill/>
        </p:spPr>
        <p:txBody>
          <a:bodyPr wrap="square" rtlCol="0">
            <a:spAutoFit/>
          </a:bodyPr>
          <a:lstStyle/>
          <a:p>
            <a:pPr algn="ctr"/>
            <a:r>
              <a:rPr lang="en-GB" sz="2000" dirty="0"/>
              <a:t>-</a:t>
            </a:r>
            <a:endParaRPr lang="en-US" sz="2000" dirty="0"/>
          </a:p>
        </p:txBody>
      </p:sp>
      <p:sp>
        <p:nvSpPr>
          <p:cNvPr id="26" name="TextBox 25">
            <a:extLst>
              <a:ext uri="{FF2B5EF4-FFF2-40B4-BE49-F238E27FC236}">
                <a16:creationId xmlns:a16="http://schemas.microsoft.com/office/drawing/2014/main" id="{A38722BD-1054-BE78-0FFE-AA4CE94337B1}"/>
              </a:ext>
            </a:extLst>
          </p:cNvPr>
          <p:cNvSpPr txBox="1"/>
          <p:nvPr/>
        </p:nvSpPr>
        <p:spPr>
          <a:xfrm>
            <a:off x="304801" y="865314"/>
            <a:ext cx="1362870" cy="369332"/>
          </a:xfrm>
          <a:prstGeom prst="rect">
            <a:avLst/>
          </a:prstGeom>
          <a:noFill/>
        </p:spPr>
        <p:txBody>
          <a:bodyPr wrap="square" rtlCol="0">
            <a:spAutoFit/>
          </a:bodyPr>
          <a:lstStyle/>
          <a:p>
            <a:pPr algn="ctr"/>
            <a:r>
              <a:rPr lang="en-GB" dirty="0"/>
              <a:t>-</a:t>
            </a:r>
            <a:endParaRPr lang="en-US" dirty="0"/>
          </a:p>
        </p:txBody>
      </p:sp>
      <p:sp>
        <p:nvSpPr>
          <p:cNvPr id="4" name="Rectangle: Diagonal Corners Rounded 22">
            <a:extLst>
              <a:ext uri="{FF2B5EF4-FFF2-40B4-BE49-F238E27FC236}">
                <a16:creationId xmlns:a16="http://schemas.microsoft.com/office/drawing/2014/main" id="{15C33612-826B-9668-5F6B-C98CEA802417}"/>
              </a:ext>
            </a:extLst>
          </p:cNvPr>
          <p:cNvSpPr/>
          <p:nvPr/>
        </p:nvSpPr>
        <p:spPr>
          <a:xfrm>
            <a:off x="2810613" y="1486136"/>
            <a:ext cx="3386080" cy="571264"/>
          </a:xfrm>
          <a:prstGeom prst="round2DiagRect">
            <a:avLst>
              <a:gd name="adj1" fmla="val 50000"/>
              <a:gd name="adj2" fmla="val 36088"/>
            </a:avLst>
          </a:prstGeom>
          <a:gradFill>
            <a:gsLst>
              <a:gs pos="0">
                <a:schemeClr val="accent3">
                  <a:lumMod val="5000"/>
                  <a:lumOff val="95000"/>
                </a:schemeClr>
              </a:gs>
              <a:gs pos="74000">
                <a:srgbClr val="FFFF00"/>
              </a:gs>
            </a:gsLst>
            <a:lin ang="5400000" scaled="1"/>
          </a:gra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50"/>
                </a:solidFill>
                <a:latin typeface="Segoe UI Semibold" panose="020B0702040204020203" pitchFamily="34" charset="0"/>
                <a:cs typeface="Segoe UI Semibold" panose="020B0702040204020203" pitchFamily="34" charset="0"/>
              </a:rPr>
              <a:t>Marriage is…..</a:t>
            </a:r>
            <a:endParaRPr lang="en-US" sz="2800" b="1" dirty="0">
              <a:solidFill>
                <a:srgbClr val="00B050"/>
              </a:solidFill>
              <a:latin typeface="Segoe UI Semibold" panose="020B0702040204020203" pitchFamily="34" charset="0"/>
              <a:cs typeface="Segoe UI Semibold" panose="020B0702040204020203" pitchFamily="34" charset="0"/>
            </a:endParaRPr>
          </a:p>
        </p:txBody>
      </p:sp>
      <p:sp>
        <p:nvSpPr>
          <p:cNvPr id="10" name="Rectangle: Diagonal Corners Rounded 22">
            <a:extLst>
              <a:ext uri="{FF2B5EF4-FFF2-40B4-BE49-F238E27FC236}">
                <a16:creationId xmlns:a16="http://schemas.microsoft.com/office/drawing/2014/main" id="{A80145BF-28B4-9458-350A-46C6EBFD2790}"/>
              </a:ext>
            </a:extLst>
          </p:cNvPr>
          <p:cNvSpPr/>
          <p:nvPr/>
        </p:nvSpPr>
        <p:spPr>
          <a:xfrm>
            <a:off x="2810613" y="3485666"/>
            <a:ext cx="3386080" cy="571264"/>
          </a:xfrm>
          <a:prstGeom prst="round2DiagRect">
            <a:avLst>
              <a:gd name="adj1" fmla="val 50000"/>
              <a:gd name="adj2" fmla="val 36088"/>
            </a:avLst>
          </a:prstGeom>
          <a:gradFill>
            <a:gsLst>
              <a:gs pos="0">
                <a:schemeClr val="accent3">
                  <a:lumMod val="5000"/>
                  <a:lumOff val="95000"/>
                </a:schemeClr>
              </a:gs>
              <a:gs pos="74000">
                <a:srgbClr val="FFFF00"/>
              </a:gs>
            </a:gsLst>
            <a:lin ang="5400000" scaled="1"/>
          </a:gra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latin typeface="Segoe UI Semibold" panose="020B0702040204020203" pitchFamily="34" charset="0"/>
                <a:cs typeface="Segoe UI Semibold" panose="020B0702040204020203" pitchFamily="34" charset="0"/>
              </a:rPr>
              <a:t>Marriage is not…..</a:t>
            </a:r>
            <a:endParaRPr lang="en-US" sz="2800" b="1" dirty="0">
              <a:solidFill>
                <a:srgbClr val="FF0000"/>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33675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BFC6D0-7667-F367-B5F1-9D9F3A48EBE0}"/>
              </a:ext>
            </a:extLst>
          </p:cNvPr>
          <p:cNvSpPr txBox="1"/>
          <p:nvPr/>
        </p:nvSpPr>
        <p:spPr>
          <a:xfrm>
            <a:off x="277586" y="5388428"/>
            <a:ext cx="8595424" cy="1237939"/>
          </a:xfrm>
          <a:prstGeom prst="rect">
            <a:avLst/>
          </a:prstGeom>
          <a:ln/>
        </p:spPr>
        <p:style>
          <a:lnRef idx="2">
            <a:schemeClr val="dk1"/>
          </a:lnRef>
          <a:fillRef idx="1">
            <a:schemeClr val="lt1"/>
          </a:fillRef>
          <a:effectRef idx="0">
            <a:schemeClr val="dk1"/>
          </a:effectRef>
          <a:fontRef idx="minor">
            <a:schemeClr val="dk1"/>
          </a:fontRef>
        </p:style>
        <p:txBody>
          <a:bodyPr wrap="square" rtlCol="0">
            <a:noAutofit/>
          </a:bodyPr>
          <a:lstStyle/>
          <a:p>
            <a:pPr marL="342900" indent="-342900">
              <a:buFont typeface="+mj-lt"/>
              <a:buAutoNum type="arabicPeriod"/>
            </a:pPr>
            <a:r>
              <a:rPr lang="en-US" sz="1600" dirty="0">
                <a:latin typeface="Times New Roman" charset="0"/>
                <a:ea typeface="Times New Roman" charset="0"/>
                <a:cs typeface="Times New Roman" charset="0"/>
              </a:rPr>
              <a:t>I want you to always ………..</a:t>
            </a:r>
          </a:p>
          <a:p>
            <a:pPr marL="342900" indent="-342900">
              <a:buFont typeface="+mj-lt"/>
              <a:buAutoNum type="arabicPeriod"/>
            </a:pPr>
            <a:endParaRPr lang="en-US" sz="1600" dirty="0">
              <a:latin typeface="Times New Roman" charset="0"/>
              <a:ea typeface="Times New Roman" charset="0"/>
              <a:cs typeface="Times New Roman" charset="0"/>
            </a:endParaRPr>
          </a:p>
          <a:p>
            <a:pPr marL="342900" indent="-342900">
              <a:buFont typeface="+mj-lt"/>
              <a:buAutoNum type="arabicPeriod"/>
            </a:pPr>
            <a:r>
              <a:rPr lang="en-US" sz="1600" dirty="0">
                <a:latin typeface="Times New Roman" charset="0"/>
                <a:ea typeface="Times New Roman" charset="0"/>
                <a:cs typeface="Times New Roman" charset="0"/>
              </a:rPr>
              <a:t>I want you to never ………… </a:t>
            </a:r>
          </a:p>
        </p:txBody>
      </p:sp>
      <p:sp>
        <p:nvSpPr>
          <p:cNvPr id="5" name="Rectangle: Rounded Corners 20">
            <a:extLst>
              <a:ext uri="{FF2B5EF4-FFF2-40B4-BE49-F238E27FC236}">
                <a16:creationId xmlns:a16="http://schemas.microsoft.com/office/drawing/2014/main" id="{8DACD79A-8A3F-B6E3-175F-DFA2F76A6E5D}"/>
              </a:ext>
            </a:extLst>
          </p:cNvPr>
          <p:cNvSpPr/>
          <p:nvPr/>
        </p:nvSpPr>
        <p:spPr>
          <a:xfrm>
            <a:off x="277586" y="3693229"/>
            <a:ext cx="8674905" cy="1573038"/>
          </a:xfrm>
          <a:prstGeom prst="roundRect">
            <a:avLst>
              <a:gd name="adj" fmla="val 14282"/>
            </a:avLst>
          </a:prstGeom>
          <a:gradFill>
            <a:gsLst>
              <a:gs pos="0">
                <a:schemeClr val="accent3">
                  <a:lumMod val="5000"/>
                  <a:lumOff val="95000"/>
                </a:schemeClr>
              </a:gs>
              <a:gs pos="74000">
                <a:srgbClr val="FFFF00"/>
              </a:gs>
            </a:gsLst>
            <a:lin ang="5400000" scaled="1"/>
          </a:gradFill>
          <a:ln w="38100">
            <a:solidFill>
              <a:srgbClr val="0E25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Imagine that you were ​making a ​commitment of love to ​someone.​</a:t>
            </a:r>
          </a:p>
          <a:p>
            <a:endParaRPr lang="en-GB" sz="1600" dirty="0">
              <a:solidFill>
                <a:schemeClr val="tx1"/>
              </a:solidFill>
            </a:endParaRPr>
          </a:p>
          <a:p>
            <a:r>
              <a:rPr lang="en-GB" sz="1600" dirty="0">
                <a:solidFill>
                  <a:schemeClr val="tx1"/>
                </a:solidFill>
              </a:rPr>
              <a:t>Write down ​two​ promises that you would want them to make to you and explain why…</a:t>
            </a:r>
          </a:p>
        </p:txBody>
      </p:sp>
      <p:sp>
        <p:nvSpPr>
          <p:cNvPr id="6" name="Rectangle: Diagonal Corners Rounded 22">
            <a:extLst>
              <a:ext uri="{FF2B5EF4-FFF2-40B4-BE49-F238E27FC236}">
                <a16:creationId xmlns:a16="http://schemas.microsoft.com/office/drawing/2014/main" id="{811D9C89-A788-5644-5445-030FC3112500}"/>
              </a:ext>
            </a:extLst>
          </p:cNvPr>
          <p:cNvSpPr/>
          <p:nvPr/>
        </p:nvSpPr>
        <p:spPr>
          <a:xfrm>
            <a:off x="277586" y="3475134"/>
            <a:ext cx="1749228" cy="404363"/>
          </a:xfrm>
          <a:prstGeom prst="round2DiagRect">
            <a:avLst>
              <a:gd name="adj1" fmla="val 50000"/>
              <a:gd name="adj2" fmla="val 36088"/>
            </a:avLst>
          </a:prstGeom>
          <a:solidFill>
            <a:srgbClr val="FFF200"/>
          </a:solidFill>
          <a:ln w="28575">
            <a:solidFill>
              <a:srgbClr val="0E25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528E90"/>
                </a:solidFill>
                <a:latin typeface="Segoe UI Semibold" panose="020B0702040204020203" pitchFamily="34" charset="0"/>
                <a:cs typeface="Segoe UI Semibold" panose="020B0702040204020203" pitchFamily="34" charset="0"/>
              </a:rPr>
              <a:t>Task</a:t>
            </a:r>
            <a:endParaRPr lang="en-US" sz="2000" b="1" dirty="0">
              <a:solidFill>
                <a:srgbClr val="528E90"/>
              </a:solidFill>
              <a:latin typeface="Segoe UI Semibold" panose="020B0702040204020203" pitchFamily="34" charset="0"/>
              <a:cs typeface="Segoe UI Semibold" panose="020B0702040204020203" pitchFamily="34" charset="0"/>
            </a:endParaRPr>
          </a:p>
        </p:txBody>
      </p:sp>
      <p:sp>
        <p:nvSpPr>
          <p:cNvPr id="10" name="Title 1">
            <a:extLst>
              <a:ext uri="{FF2B5EF4-FFF2-40B4-BE49-F238E27FC236}">
                <a16:creationId xmlns:a16="http://schemas.microsoft.com/office/drawing/2014/main" id="{F239455B-CAAD-9F9E-8A54-AA11DC73BBEB}"/>
              </a:ext>
            </a:extLst>
          </p:cNvPr>
          <p:cNvSpPr txBox="1">
            <a:spLocks/>
          </p:cNvSpPr>
          <p:nvPr/>
        </p:nvSpPr>
        <p:spPr>
          <a:xfrm>
            <a:off x="213361" y="179231"/>
            <a:ext cx="6682740" cy="808803"/>
          </a:xfrm>
          <a:prstGeom prst="rect">
            <a:avLst/>
          </a:prstGeom>
          <a:gradFill>
            <a:gsLst>
              <a:gs pos="0">
                <a:schemeClr val="bg1">
                  <a:lumMod val="95000"/>
                </a:schemeClr>
              </a:gs>
              <a:gs pos="64999">
                <a:schemeClr val="bg1"/>
              </a:gs>
              <a:gs pos="100000">
                <a:schemeClr val="bg1">
                  <a:lumMod val="65000"/>
                </a:schemeClr>
              </a:gs>
            </a:gsLst>
            <a:lin ang="5400000" scaled="0"/>
          </a:gradFill>
          <a:ln w="12700">
            <a:solidFill>
              <a:srgbClr val="FFF200"/>
            </a:solidFill>
          </a:ln>
        </p:spPr>
        <p:style>
          <a:lnRef idx="2">
            <a:schemeClr val="accent5"/>
          </a:lnRef>
          <a:fillRef idx="1">
            <a:schemeClr val="lt1"/>
          </a:fillRef>
          <a:effectRef idx="0">
            <a:schemeClr val="accent5"/>
          </a:effectRef>
          <a:fontRef idx="minor">
            <a:schemeClr val="dk1"/>
          </a:fontRef>
        </p:style>
        <p:txBody>
          <a:bodyPr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b="1" dirty="0">
                <a:ln w="0"/>
                <a:solidFill>
                  <a:schemeClr val="tx1"/>
                </a:solidFill>
                <a:effectLst>
                  <a:outerShdw blurRad="38100" dist="19050" dir="2700000" algn="tl" rotWithShape="0">
                    <a:schemeClr val="dk1">
                      <a:alpha val="40000"/>
                    </a:schemeClr>
                  </a:outerShdw>
                </a:effectLst>
                <a:latin typeface="Comic Sans MS" charset="0"/>
                <a:ea typeface="MS PGothic" charset="0"/>
              </a:rPr>
              <a:t>Commitments</a:t>
            </a:r>
          </a:p>
        </p:txBody>
      </p:sp>
    </p:spTree>
    <p:extLst>
      <p:ext uri="{BB962C8B-B14F-4D97-AF65-F5344CB8AC3E}">
        <p14:creationId xmlns:p14="http://schemas.microsoft.com/office/powerpoint/2010/main" val="335393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239455B-CAAD-9F9E-8A54-AA11DC73BBEB}"/>
              </a:ext>
            </a:extLst>
          </p:cNvPr>
          <p:cNvSpPr txBox="1">
            <a:spLocks/>
          </p:cNvSpPr>
          <p:nvPr/>
        </p:nvSpPr>
        <p:spPr>
          <a:xfrm>
            <a:off x="229688" y="179231"/>
            <a:ext cx="8625839" cy="808803"/>
          </a:xfrm>
          <a:prstGeom prst="rect">
            <a:avLst/>
          </a:prstGeom>
          <a:gradFill>
            <a:gsLst>
              <a:gs pos="0">
                <a:schemeClr val="bg1">
                  <a:lumMod val="95000"/>
                </a:schemeClr>
              </a:gs>
              <a:gs pos="64999">
                <a:schemeClr val="bg1"/>
              </a:gs>
              <a:gs pos="100000">
                <a:schemeClr val="bg1">
                  <a:lumMod val="65000"/>
                </a:schemeClr>
              </a:gs>
            </a:gsLst>
            <a:lin ang="5400000" scaled="0"/>
          </a:gradFill>
          <a:ln w="12700">
            <a:solidFill>
              <a:srgbClr val="FFF200"/>
            </a:solidFill>
          </a:ln>
        </p:spPr>
        <p:style>
          <a:lnRef idx="2">
            <a:schemeClr val="accent5"/>
          </a:lnRef>
          <a:fillRef idx="1">
            <a:schemeClr val="lt1"/>
          </a:fillRef>
          <a:effectRef idx="0">
            <a:schemeClr val="accent5"/>
          </a:effectRef>
          <a:fontRef idx="minor">
            <a:schemeClr val="dk1"/>
          </a:fontRef>
        </p:style>
        <p:txBody>
          <a:bodyPr anchor="ct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b="1" dirty="0">
                <a:ln w="0"/>
                <a:solidFill>
                  <a:schemeClr val="tx1"/>
                </a:solidFill>
                <a:effectLst>
                  <a:outerShdw blurRad="38100" dist="19050" dir="2700000" algn="tl" rotWithShape="0">
                    <a:schemeClr val="dk1">
                      <a:alpha val="40000"/>
                    </a:schemeClr>
                  </a:outerShdw>
                </a:effectLst>
                <a:latin typeface="Comic Sans MS" charset="0"/>
                <a:ea typeface="MS PGothic" charset="0"/>
              </a:rPr>
              <a:t>What Would You Wear?</a:t>
            </a:r>
          </a:p>
        </p:txBody>
      </p:sp>
      <p:pic>
        <p:nvPicPr>
          <p:cNvPr id="2" name="Picture 1">
            <a:extLst>
              <a:ext uri="{FF2B5EF4-FFF2-40B4-BE49-F238E27FC236}">
                <a16:creationId xmlns:a16="http://schemas.microsoft.com/office/drawing/2014/main" id="{4BB420BC-44B4-9072-8CC2-B199762BCE0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1128" y="1101218"/>
            <a:ext cx="3027830" cy="3460377"/>
          </a:xfrm>
          <a:prstGeom prst="rect">
            <a:avLst/>
          </a:prstGeom>
        </p:spPr>
      </p:pic>
      <p:pic>
        <p:nvPicPr>
          <p:cNvPr id="7" name="Picture 6">
            <a:extLst>
              <a:ext uri="{FF2B5EF4-FFF2-40B4-BE49-F238E27FC236}">
                <a16:creationId xmlns:a16="http://schemas.microsoft.com/office/drawing/2014/main" id="{AE705C4C-5885-82B4-6268-78E1EA57171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07033" y="1101218"/>
            <a:ext cx="5348495" cy="5145741"/>
          </a:xfrm>
          <a:prstGeom prst="rect">
            <a:avLst/>
          </a:prstGeom>
        </p:spPr>
      </p:pic>
      <p:sp>
        <p:nvSpPr>
          <p:cNvPr id="8" name="Rectangle: Rounded Corners 20">
            <a:extLst>
              <a:ext uri="{FF2B5EF4-FFF2-40B4-BE49-F238E27FC236}">
                <a16:creationId xmlns:a16="http://schemas.microsoft.com/office/drawing/2014/main" id="{50EE241F-112F-B69A-ED52-790DADF42122}"/>
              </a:ext>
            </a:extLst>
          </p:cNvPr>
          <p:cNvSpPr/>
          <p:nvPr/>
        </p:nvSpPr>
        <p:spPr>
          <a:xfrm>
            <a:off x="229689" y="4727122"/>
            <a:ext cx="3119269" cy="1519838"/>
          </a:xfrm>
          <a:prstGeom prst="roundRect">
            <a:avLst>
              <a:gd name="adj" fmla="val 14282"/>
            </a:avLst>
          </a:prstGeom>
          <a:solidFill>
            <a:srgbClr val="FFFF00"/>
          </a:solidFill>
          <a:ln w="38100">
            <a:solidFill>
              <a:srgbClr val="E6CD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Would you choose something traditional or something else?</a:t>
            </a:r>
          </a:p>
        </p:txBody>
      </p:sp>
    </p:spTree>
    <p:extLst>
      <p:ext uri="{BB962C8B-B14F-4D97-AF65-F5344CB8AC3E}">
        <p14:creationId xmlns:p14="http://schemas.microsoft.com/office/powerpoint/2010/main" val="2500413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BE8DF7797BAE4CA5F2ADB8A2E67126" ma:contentTypeVersion="17" ma:contentTypeDescription="Create a new document." ma:contentTypeScope="" ma:versionID="fa377495ca12b0e0706dc29fb2a2b98c">
  <xsd:schema xmlns:xsd="http://www.w3.org/2001/XMLSchema" xmlns:xs="http://www.w3.org/2001/XMLSchema" xmlns:p="http://schemas.microsoft.com/office/2006/metadata/properties" xmlns:ns2="0ba917f3-16af-4d11-8588-2c87f2201809" xmlns:ns3="32e10a44-cb50-4ff1-bd98-78e79fe94cad" targetNamespace="http://schemas.microsoft.com/office/2006/metadata/properties" ma:root="true" ma:fieldsID="ba2c1b8fbb7f9f2cdd8cfcdd26885a5b" ns2:_="" ns3:_="">
    <xsd:import namespace="0ba917f3-16af-4d11-8588-2c87f2201809"/>
    <xsd:import namespace="32e10a44-cb50-4ff1-bd98-78e79fe94c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3:SharedWithUsers" minOccurs="0"/>
                <xsd:element ref="ns3:SharedWithDetail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17f3-16af-4d11-8588-2c87f22018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b28bbf-e01d-4124-8bec-ecd988328e3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e10a44-cb50-4ff1-bd98-78e79fe94ca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00cab21-a77d-49aa-8038-c57a2bb1a490}" ma:internalName="TaxCatchAll" ma:showField="CatchAllData" ma:web="32e10a44-cb50-4ff1-bd98-78e79fe94ca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a917f3-16af-4d11-8588-2c87f2201809">
      <Terms xmlns="http://schemas.microsoft.com/office/infopath/2007/PartnerControls"/>
    </lcf76f155ced4ddcb4097134ff3c332f>
    <TaxCatchAll xmlns="32e10a44-cb50-4ff1-bd98-78e79fe94cad" xsi:nil="true"/>
  </documentManagement>
</p:properties>
</file>

<file path=customXml/itemProps1.xml><?xml version="1.0" encoding="utf-8"?>
<ds:datastoreItem xmlns:ds="http://schemas.openxmlformats.org/officeDocument/2006/customXml" ds:itemID="{82D3E8FB-5D92-491C-BE0C-E11AB93B89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a917f3-16af-4d11-8588-2c87f2201809"/>
    <ds:schemaRef ds:uri="32e10a44-cb50-4ff1-bd98-78e79fe94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466D6B-734A-4586-B982-46709B9D4F21}">
  <ds:schemaRefs>
    <ds:schemaRef ds:uri="http://schemas.microsoft.com/sharepoint/v3/contenttype/forms"/>
  </ds:schemaRefs>
</ds:datastoreItem>
</file>

<file path=customXml/itemProps3.xml><?xml version="1.0" encoding="utf-8"?>
<ds:datastoreItem xmlns:ds="http://schemas.openxmlformats.org/officeDocument/2006/customXml" ds:itemID="{6A79717E-E111-45B4-8202-463DECF04EED}">
  <ds:schemaRefs>
    <ds:schemaRef ds:uri="http://schemas.microsoft.com/office/2006/metadata/properties"/>
    <ds:schemaRef ds:uri="http://schemas.microsoft.com/office/infopath/2007/PartnerControls"/>
    <ds:schemaRef ds:uri="0ba917f3-16af-4d11-8588-2c87f2201809"/>
    <ds:schemaRef ds:uri="32e10a44-cb50-4ff1-bd98-78e79fe94cad"/>
  </ds:schemaRefs>
</ds:datastoreItem>
</file>

<file path=docProps/app.xml><?xml version="1.0" encoding="utf-8"?>
<Properties xmlns="http://schemas.openxmlformats.org/officeDocument/2006/extended-properties" xmlns:vt="http://schemas.openxmlformats.org/officeDocument/2006/docPropsVTypes">
  <TotalTime>3691</TotalTime>
  <Words>3068</Words>
  <Application>Microsoft Office PowerPoint</Application>
  <PresentationFormat>On-screen Show (4:3)</PresentationFormat>
  <Paragraphs>463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and political participation</dc:title>
  <dc:creator>admin</dc:creator>
  <cp:lastModifiedBy>michael gillman</cp:lastModifiedBy>
  <cp:revision>235</cp:revision>
  <dcterms:created xsi:type="dcterms:W3CDTF">2018-05-07T08:18:36Z</dcterms:created>
  <dcterms:modified xsi:type="dcterms:W3CDTF">2026-02-26T10:53:47Z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0x01010076BE8DF7797BAE4CA5F2ADB8A2E67126</vt:lpwstr>
  </property>
  <property fmtid="{D5CDD505-2E9C-101B-9397-08002B2CF9AE}" pid="3" name="MediaServiceImageTags">
    <vt:lpwstr/>
  </property>
</Properties>
</file>