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7"/>
  </p:notesMasterIdLst>
  <p:handoutMasterIdLst>
    <p:handoutMasterId r:id="rId18"/>
  </p:handoutMasterIdLst>
  <p:sldIdLst>
    <p:sldId id="312" r:id="rId5"/>
    <p:sldId id="304" r:id="rId6"/>
    <p:sldId id="282" r:id="rId7"/>
    <p:sldId id="281" r:id="rId8"/>
    <p:sldId id="314" r:id="rId9"/>
    <p:sldId id="315" r:id="rId10"/>
    <p:sldId id="318" r:id="rId11"/>
    <p:sldId id="319" r:id="rId12"/>
    <p:sldId id="317" r:id="rId13"/>
    <p:sldId id="321" r:id="rId14"/>
    <p:sldId id="324" r:id="rId15"/>
    <p:sldId id="323" r:id="rId16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E9700B-00E6-0BF6-618C-961ABE2B288F}" v="246" dt="2026-03-16T14:37:45.030"/>
  </p1510:revLst>
</p1510:revInfo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388" autoAdjust="0"/>
  </p:normalViewPr>
  <p:slideViewPr>
    <p:cSldViewPr snapToGrid="0" snapToObjects="1">
      <p:cViewPr varScale="1">
        <p:scale>
          <a:sx n="82" d="100"/>
          <a:sy n="82" d="100"/>
        </p:scale>
        <p:origin x="720" y="72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5" d="100"/>
          <a:sy n="25" d="100"/>
        </p:scale>
        <p:origin x="34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70FB6-164E-0840-A35B-09E9F3D45F76}" type="datetimeyyyy">
              <a:rPr lang="en-US" smtClean="0"/>
              <a:t>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66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73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97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653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7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42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541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13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14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9790" y="810227"/>
            <a:ext cx="6392421" cy="3831221"/>
          </a:xfrm>
        </p:spPr>
        <p:txBody>
          <a:bodyPr anchor="ctr"/>
          <a:lstStyle/>
          <a:p>
            <a:r>
              <a:rPr lang="en-US" dirty="0"/>
              <a:t>Supporting your child during the exam season</a:t>
            </a:r>
            <a:br>
              <a:rPr lang="en-US" sz="18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D62608-F5E4-7EC0-5EF0-4F988DDD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564" y="1057274"/>
            <a:ext cx="9875463" cy="999746"/>
          </a:xfrm>
        </p:spPr>
        <p:txBody>
          <a:bodyPr/>
          <a:lstStyle/>
          <a:p>
            <a:r>
              <a:rPr lang="en-US" dirty="0"/>
              <a:t>During the exams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88BD9B8-D6A6-D55A-830D-4D3CC2DC3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0564" y="2303028"/>
            <a:ext cx="5829147" cy="3961593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Parents can help keep exam days calm and organised.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Helpful support includes: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Preparing the night before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Ensuring students arrive early to exams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Offering encouragement rather than pressure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Avoiding detailed post-exam analysis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Simple reassurance works best.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CFAD14-1AAA-8CDA-A49B-523FD6C66F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21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CB642-D174-AE63-3D04-D9BFCB40B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58A4E-173C-1539-1BA5-F58775321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 to note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73743-8167-D0B3-B714-99369BBBD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0564" y="2303028"/>
            <a:ext cx="9770526" cy="3961593"/>
          </a:xfrm>
        </p:spPr>
        <p:txBody>
          <a:bodyPr vert="horz" lIns="91440" tIns="0" rIns="91440" bIns="0" rtlCol="0" anchor="t">
            <a:normAutofit fontScale="92500" lnSpcReduction="20000"/>
          </a:bodyPr>
          <a:lstStyle/>
          <a:p>
            <a:pPr marL="347345" indent="-347345"/>
            <a:r>
              <a:rPr lang="en-GB" sz="2400">
                <a:latin typeface="Arial"/>
                <a:cs typeface="Arial"/>
              </a:rPr>
              <a:t>Pupil timetables sent out before Easter holidays (check carefully)</a:t>
            </a:r>
            <a:endParaRPr lang="en-US"/>
          </a:p>
          <a:p>
            <a:pPr marL="347345" indent="-347345"/>
            <a:r>
              <a:rPr lang="en-GB" sz="2400" dirty="0">
                <a:latin typeface="Arial"/>
                <a:cs typeface="Arial"/>
              </a:rPr>
              <a:t>Core Exams run from 11th May to 15th June (some option exams </a:t>
            </a:r>
            <a:r>
              <a:rPr lang="en-GB" sz="2400" dirty="0" err="1">
                <a:latin typeface="Arial"/>
                <a:cs typeface="Arial"/>
              </a:rPr>
              <a:t>ie</a:t>
            </a:r>
            <a:r>
              <a:rPr lang="en-GB" sz="2400" dirty="0">
                <a:latin typeface="Arial"/>
                <a:cs typeface="Arial"/>
              </a:rPr>
              <a:t> Art, MFL and Psychology start earlier)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r>
              <a:rPr lang="en-GB" sz="2400">
                <a:latin typeface="Arial"/>
                <a:cs typeface="Arial"/>
              </a:rPr>
              <a:t>Running late? Magic times 10am / 2:30pm. </a:t>
            </a:r>
            <a:endParaRPr lang="en-GB" sz="2400" dirty="0">
              <a:latin typeface="Arial"/>
              <a:cs typeface="Arial"/>
            </a:endParaRPr>
          </a:p>
          <a:p>
            <a:pPr marL="347345" indent="-347345"/>
            <a:r>
              <a:rPr lang="en-GB" sz="2400">
                <a:latin typeface="Arial"/>
                <a:cs typeface="Arial"/>
              </a:rPr>
              <a:t>Contingency date is Wednesday 24th June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r>
              <a:rPr lang="en-GB" sz="2400">
                <a:latin typeface="Arial"/>
                <a:cs typeface="Arial"/>
              </a:rPr>
              <a:t>Pupils will have an exam briefing in bases after Easter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r>
              <a:rPr lang="en-GB" sz="2400">
                <a:latin typeface="Arial"/>
                <a:cs typeface="Arial"/>
              </a:rPr>
              <a:t>Results day is Thursday 20th August (email and in person). Results will be shared with mainstreams</a:t>
            </a:r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r>
              <a:rPr lang="en-GB" sz="2400">
                <a:latin typeface="Arial"/>
                <a:cs typeface="Arial"/>
              </a:rPr>
              <a:t>Post results services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r>
              <a:rPr lang="en-GB" sz="2400" dirty="0">
                <a:latin typeface="Arial"/>
                <a:cs typeface="Arial"/>
              </a:rPr>
              <a:t>Awards </a:t>
            </a:r>
            <a:r>
              <a:rPr lang="en-GB" sz="2400">
                <a:latin typeface="Arial"/>
                <a:cs typeface="Arial"/>
              </a:rPr>
              <a:t> evening in Nov/ Dec (date announced on results day). Receive certs then. 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indent="-347345"/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cs typeface="Sabon Next 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3E2BF6-9FDC-D5E1-DF54-EF9752992C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9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18033-A27E-4FA5-40A7-D638796F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665BF-533F-2991-4FCE-9F7A4EA44E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Encouragement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Perspective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Remind your child:</a:t>
            </a: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“Do your best – that is enough.”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And offer their </a:t>
            </a:r>
            <a:r>
              <a:rPr lang="en-GB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fave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snacks and treats!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5AC90E-40FD-2E6E-416E-37F33AA4E1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07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1072-4A77-DB4D-DF41-58EADB7DA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6583680" cy="1531357"/>
          </a:xfrm>
        </p:spPr>
        <p:txBody>
          <a:bodyPr/>
          <a:lstStyle/>
          <a:p>
            <a:r>
              <a:rPr lang="en-US" dirty="0"/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22962-3C7F-E480-5C35-7F4860A09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34640"/>
            <a:ext cx="6583680" cy="3207344"/>
          </a:xfrm>
          <a:ln>
            <a:solidFill>
              <a:schemeClr val="accent6"/>
            </a:solidFill>
          </a:ln>
        </p:spPr>
        <p:txBody>
          <a:bodyPr>
            <a:normAutofit fontScale="925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Supporting your child through GCSE revision and the exam period can make a huge difference to their confidence, stress levels, and performance. Parents don’t need to know the subject content—what helps most is structure, encouragement, and a calm environment.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5CFA2-4E67-F157-5FFD-A246307D41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21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/>
          <a:lstStyle/>
          <a:p>
            <a:r>
              <a:rPr lang="en-US" dirty="0"/>
              <a:t>Why? 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E00E33-2653-0D06-016A-7550CD26D9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Parents play an important role in helping students succeed during GCSEs.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can help 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Creating structure and routines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Encouraging effective revision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Supporting wellbeing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Reducing stress and pressure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Students often perform better when they feel supported and organised at home.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68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-832714"/>
            <a:ext cx="5259554" cy="2495028"/>
          </a:xfrm>
        </p:spPr>
        <p:txBody>
          <a:bodyPr/>
          <a:lstStyle/>
          <a:p>
            <a:r>
              <a:rPr lang="en-US" dirty="0"/>
              <a:t>A revision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9224" y="2239348"/>
            <a:ext cx="7557796" cy="4226766"/>
          </a:xfrm>
        </p:spPr>
        <p:txBody>
          <a:bodyPr>
            <a:normAutofit fontScale="77500" lnSpcReduction="20000"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revision plan helps students feel less overwhelmed.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Parents can help by: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Listing subjects and exam dates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Breaking revision into small topics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Encouraging short, focused sessions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Mixing subjects during the week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Weekdays: 1–2 revision sessions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Weekends: 3–4 revision sessions</a:t>
            </a:r>
          </a:p>
          <a:p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Max 20 to 30 mins with breaks</a:t>
            </a:r>
          </a:p>
        </p:txBody>
      </p:sp>
    </p:spTree>
    <p:extLst>
      <p:ext uri="{BB962C8B-B14F-4D97-AF65-F5344CB8AC3E}">
        <p14:creationId xmlns:p14="http://schemas.microsoft.com/office/powerpoint/2010/main" val="295292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10199-C129-11F0-56F2-2D1AED21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519" y="702711"/>
            <a:ext cx="7043617" cy="2520217"/>
          </a:xfrm>
        </p:spPr>
        <p:txBody>
          <a:bodyPr/>
          <a:lstStyle/>
          <a:p>
            <a:r>
              <a:rPr lang="en-US" dirty="0"/>
              <a:t>Encourage effective revision techniques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DD6BDC-E008-6AB7-55A1-46ED9BCF054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831771" y="3851149"/>
            <a:ext cx="4891159" cy="2233233"/>
          </a:xfrm>
        </p:spPr>
        <p:txBody>
          <a:bodyPr>
            <a:normAutofit fontScale="77500" lnSpcReduction="20000"/>
          </a:bodyPr>
          <a:lstStyle/>
          <a:p>
            <a:r>
              <a:rPr lang="en-GB" sz="2900" dirty="0">
                <a:latin typeface="Arial" panose="020B0604020202020204" pitchFamily="34" charset="0"/>
                <a:cs typeface="Arial" panose="020B0604020202020204" pitchFamily="34" charset="0"/>
              </a:rPr>
              <a:t>Encourage students to use:</a:t>
            </a:r>
          </a:p>
          <a:p>
            <a:endParaRPr lang="en-GB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900" dirty="0">
                <a:latin typeface="Arial" panose="020B0604020202020204" pitchFamily="34" charset="0"/>
                <a:cs typeface="Arial" panose="020B0604020202020204" pitchFamily="34" charset="0"/>
              </a:rPr>
              <a:t>Active recall (testing memory)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900" dirty="0">
                <a:latin typeface="Arial" panose="020B0604020202020204" pitchFamily="34" charset="0"/>
                <a:cs typeface="Arial" panose="020B0604020202020204" pitchFamily="34" charset="0"/>
              </a:rPr>
              <a:t>Past exam papers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900" dirty="0">
                <a:latin typeface="Arial" panose="020B0604020202020204" pitchFamily="34" charset="0"/>
                <a:cs typeface="Arial" panose="020B0604020202020204" pitchFamily="34" charset="0"/>
              </a:rPr>
              <a:t>Flashcards/ post it notes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900" dirty="0">
                <a:latin typeface="Arial" panose="020B0604020202020204" pitchFamily="34" charset="0"/>
                <a:cs typeface="Arial" panose="020B0604020202020204" pitchFamily="34" charset="0"/>
              </a:rPr>
              <a:t>Mind maps or summary notes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900" dirty="0">
                <a:latin typeface="Arial" panose="020B0604020202020204" pitchFamily="34" charset="0"/>
                <a:cs typeface="Arial" panose="020B0604020202020204" pitchFamily="34" charset="0"/>
              </a:rPr>
              <a:t>Teaching the topic to someone else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F30EC9-DE40-B277-998F-D6A954227CBD}"/>
              </a:ext>
            </a:extLst>
          </p:cNvPr>
          <p:cNvSpPr txBox="1"/>
          <p:nvPr/>
        </p:nvSpPr>
        <p:spPr>
          <a:xfrm>
            <a:off x="8722930" y="4077477"/>
            <a:ext cx="3285569" cy="12003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  <a:latin typeface="Arial"/>
                <a:cs typeface="Arial"/>
              </a:rPr>
              <a:t>Revision websites will be sent out with </a:t>
            </a:r>
            <a:r>
              <a:rPr lang="en-GB" sz="2400">
                <a:solidFill>
                  <a:schemeClr val="accent6"/>
                </a:solidFill>
                <a:latin typeface="Arial"/>
                <a:cs typeface="Arial"/>
              </a:rPr>
              <a:t>exam timetables</a:t>
            </a:r>
            <a:r>
              <a:rPr lang="en-GB" sz="2400" dirty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endParaRPr lang="en-GB" sz="24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71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A34A6-22BC-27A4-2C79-EE98A494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834635"/>
            <a:ext cx="7796464" cy="1222385"/>
          </a:xfrm>
        </p:spPr>
        <p:txBody>
          <a:bodyPr/>
          <a:lstStyle/>
          <a:p>
            <a:r>
              <a:rPr lang="en-US" dirty="0"/>
              <a:t>Provide a good study environment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67C004-8B72-C872-98FB-00A2A584D0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33680A80-5C61-DD02-1119-0565C0AD53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20891" y="2303028"/>
            <a:ext cx="6546220" cy="3720337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Parents can support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Providing a quiet workspace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Limiting interruptions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Reducing phone distractions if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Ensuring they have revision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calm and organised space helps improve concentration.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Drink and snacks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9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43EC8A-1733-CCF7-081F-EB4667CB3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/>
          <a:lstStyle/>
          <a:p>
            <a:r>
              <a:rPr lang="en-US" dirty="0"/>
              <a:t>Focus on effort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55D3D-AA24-CF53-6679-29B3C83F764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14400" y="2331791"/>
            <a:ext cx="6903076" cy="3721817"/>
          </a:xfrm>
        </p:spPr>
        <p:txBody>
          <a:bodyPr>
            <a:norm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Too much pressure can increase anxiety.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Praise effort and consistency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Celebrate small achievements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Avoid comparisons with other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Encouraging effort builds confidence and motivation.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69D854-FB65-0E93-CFE2-041F7C41D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0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36FCF6-982C-CC37-9625-3EBFC7E7D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563" y="928688"/>
            <a:ext cx="9879437" cy="1141369"/>
          </a:xfrm>
        </p:spPr>
        <p:txBody>
          <a:bodyPr/>
          <a:lstStyle/>
          <a:p>
            <a:r>
              <a:rPr lang="en-US" dirty="0"/>
              <a:t>Support healthy wellbeing habits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DCC342-9FD1-7055-EAAC-008DC851B1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92752" y="2225046"/>
            <a:ext cx="4915550" cy="3704266"/>
          </a:xfrm>
        </p:spPr>
        <p:txBody>
          <a:bodyPr/>
          <a:lstStyle/>
          <a:p>
            <a:endParaRPr lang="en-GB" dirty="0"/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Encourage: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Regular sleep patterns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Healthy meals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Physical 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Time to relax and socialise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Balance is important to prevent burnout during revision.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13EEC9-16E3-6C86-97D0-A7EC7EA09C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9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55F2D4-C20E-BEBC-1CCF-4449B0456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65393"/>
            <a:ext cx="7631709" cy="1091627"/>
          </a:xfrm>
        </p:spPr>
        <p:txBody>
          <a:bodyPr/>
          <a:lstStyle/>
          <a:p>
            <a:r>
              <a:rPr lang="en-US" dirty="0"/>
              <a:t>Help manage stress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749C7CD1-A9AA-49E3-6734-AD9546F2DF5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2323322" y="2303463"/>
            <a:ext cx="5421086" cy="4143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Feeling nervous about exams is normal.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Parents can help 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Listening to concerns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Reassuring their child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Encouraging breaks when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supportive conversation can make a big difference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CE1B8-1C92-D6D2-444B-652DB90E86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196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731474-635b-44a4-852b-8da826e610d0" xsi:nil="true"/>
    <lcf76f155ced4ddcb4097134ff3c332f xmlns="b2682c1e-753e-41c6-8973-eb4941bd649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114B26D861264FBB9567217E64A577" ma:contentTypeVersion="11" ma:contentTypeDescription="Create a new document." ma:contentTypeScope="" ma:versionID="5138de163bf36098877d9740bfa2de3f">
  <xsd:schema xmlns:xsd="http://www.w3.org/2001/XMLSchema" xmlns:xs="http://www.w3.org/2001/XMLSchema" xmlns:p="http://schemas.microsoft.com/office/2006/metadata/properties" xmlns:ns2="b2682c1e-753e-41c6-8973-eb4941bd6499" xmlns:ns3="05731474-635b-44a4-852b-8da826e610d0" targetNamespace="http://schemas.microsoft.com/office/2006/metadata/properties" ma:root="true" ma:fieldsID="a8f3a6dd975d9406eb146706399be2e4" ns2:_="" ns3:_="">
    <xsd:import namespace="b2682c1e-753e-41c6-8973-eb4941bd6499"/>
    <xsd:import namespace="05731474-635b-44a4-852b-8da826e610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82c1e-753e-41c6-8973-eb4941bd6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6b28bbf-e01d-4124-8bec-ecd988328e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731474-635b-44a4-852b-8da826e610d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275ed5a-5b83-457e-9452-9510f5d71f64}" ma:internalName="TaxCatchAll" ma:showField="CatchAllData" ma:web="05731474-635b-44a4-852b-8da826e610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719FA4-954C-4FA8-82CB-206659C3B8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05731474-635b-44a4-852b-8da826e610d0"/>
    <ds:schemaRef ds:uri="b2682c1e-753e-41c6-8973-eb4941bd6499"/>
  </ds:schemaRefs>
</ds:datastoreItem>
</file>

<file path=customXml/itemProps3.xml><?xml version="1.0" encoding="utf-8"?>
<ds:datastoreItem xmlns:ds="http://schemas.openxmlformats.org/officeDocument/2006/customXml" ds:itemID="{4BDDCB97-C34C-482D-A716-F58FF9B20A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682c1e-753e-41c6-8973-eb4941bd6499"/>
    <ds:schemaRef ds:uri="05731474-635b-44a4-852b-8da826e610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{69FBBC9F-39B4-408B-A22D-FAF86D6C4108}TF8a9b5915-b8c7-461e-8cdd-693d48b5e32371f7b7e2_win32-4bf0b9a2ea37</Template>
  <TotalTime>34</TotalTime>
  <Words>403</Words>
  <Application>Microsoft Office PowerPoint</Application>
  <PresentationFormat>Widescreen</PresentationFormat>
  <Paragraphs>96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Custom</vt:lpstr>
      <vt:lpstr>Supporting your child during the exam season </vt:lpstr>
      <vt:lpstr>Intro</vt:lpstr>
      <vt:lpstr>Why? </vt:lpstr>
      <vt:lpstr>A revision plan</vt:lpstr>
      <vt:lpstr>Encourage effective revision techniques</vt:lpstr>
      <vt:lpstr>Provide a good study environment</vt:lpstr>
      <vt:lpstr>Focus on effort</vt:lpstr>
      <vt:lpstr>Support healthy wellbeing habits</vt:lpstr>
      <vt:lpstr>Help manage stress</vt:lpstr>
      <vt:lpstr>During the exams</vt:lpstr>
      <vt:lpstr>Info to note</vt:lpstr>
      <vt:lpstr>Key messages</vt:lpstr>
    </vt:vector>
  </TitlesOfParts>
  <Company>The Pilgrim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Sharon Smith</dc:creator>
  <cp:lastModifiedBy>Sharon Smith</cp:lastModifiedBy>
  <cp:revision>60</cp:revision>
  <dcterms:created xsi:type="dcterms:W3CDTF">2026-03-12T09:59:00Z</dcterms:created>
  <dcterms:modified xsi:type="dcterms:W3CDTF">2026-03-23T14:50:26Z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0x0101001E114B26D861264FBB9567217E64A577</vt:lpwstr>
  </property>
  <property fmtid="{D5CDD505-2E9C-101B-9397-08002B2CF9AE}" pid="3" name="MediaServiceImageTags">
    <vt:lpwstr/>
  </property>
</Properties>
</file>